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6" r:id="rId2"/>
    <p:sldId id="289" r:id="rId3"/>
    <p:sldId id="312" r:id="rId4"/>
    <p:sldId id="271" r:id="rId5"/>
    <p:sldId id="306" r:id="rId6"/>
    <p:sldId id="297" r:id="rId7"/>
    <p:sldId id="298" r:id="rId8"/>
    <p:sldId id="307" r:id="rId9"/>
    <p:sldId id="308" r:id="rId10"/>
    <p:sldId id="300" r:id="rId11"/>
    <p:sldId id="309" r:id="rId12"/>
    <p:sldId id="310" r:id="rId13"/>
    <p:sldId id="285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" userDrawn="1">
          <p15:clr>
            <a:srgbClr val="A4A3A4"/>
          </p15:clr>
        </p15:guide>
        <p15:guide id="3" orient="horz" userDrawn="1">
          <p15:clr>
            <a:srgbClr val="A4A3A4"/>
          </p15:clr>
        </p15:guide>
        <p15:guide id="4" orient="horz" pos="4292" userDrawn="1">
          <p15:clr>
            <a:srgbClr val="A4A3A4"/>
          </p15:clr>
        </p15:guide>
        <p15:guide id="5" orient="horz" pos="2160" userDrawn="1">
          <p15:clr>
            <a:srgbClr val="A4A3A4"/>
          </p15:clr>
        </p15:guide>
        <p15:guide id="6" pos="3940" userDrawn="1">
          <p15:clr>
            <a:srgbClr val="A4A3A4"/>
          </p15:clr>
        </p15:guide>
        <p15:guide id="7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5183"/>
    <a:srgbClr val="F2F2F2"/>
    <a:srgbClr val="DFDDDD"/>
    <a:srgbClr val="D55757"/>
    <a:srgbClr val="456B8E"/>
    <a:srgbClr val="B60005"/>
    <a:srgbClr val="606060"/>
    <a:srgbClr val="585858"/>
    <a:srgbClr val="94AABD"/>
    <a:srgbClr val="F6F4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16" autoAdjust="0"/>
    <p:restoredTop sz="94660"/>
  </p:normalViewPr>
  <p:slideViewPr>
    <p:cSldViewPr snapToGrid="0">
      <p:cViewPr varScale="1">
        <p:scale>
          <a:sx n="82" d="100"/>
          <a:sy n="82" d="100"/>
        </p:scale>
        <p:origin x="1018" y="67"/>
      </p:cViewPr>
      <p:guideLst>
        <p:guide pos="7"/>
        <p:guide orient="horz"/>
        <p:guide orient="horz" pos="4292"/>
        <p:guide orient="horz" pos="2160"/>
        <p:guide pos="394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19F65E-29A0-4810-B083-69D8E68A7E73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67177-20B5-4A78-A0DA-C5E69E3844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101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1805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8106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457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8985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3305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974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727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179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9360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491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972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2886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2605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2853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F44AA2-C957-461E-B2F6-D64EAFBF7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A0754AE-0D24-4AC1-9ACC-9CEA0D56D5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C605D1-614D-4CC3-AF47-1D8C44396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D7C2D-4AD9-4B42-BA85-2BD9FAD838FA}" type="datetime1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A21E27-72DE-40DE-B539-6F345DBE1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83F239-C3E4-4AD3-AC54-2AF2F900E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4825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9770F01-8B17-467A-AF49-2C003F8639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EA24278-F394-4583-A102-1A813B4F3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31F18E-D90F-4EB5-876B-C0C304F1F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09D9-BE11-4A99-8DA9-D9AEAEBF3372}" type="datetime1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B1F487-B2E2-44B3-A05C-10CE91472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6756AB-A04E-4B0D-BD62-133B2C6A1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891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65B54F-970C-401F-ADFA-6A308384C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0E5AD89-45E3-4C5F-BB0B-BE36BA92AB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847F94-83BE-4A4C-A50D-BA522AE9A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63EE-61F3-43DD-88E8-0045071CEBDB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FBFBDC-7066-4AF5-8A4C-628211962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901B65-0AB4-4162-B7C0-F16A2958C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DDF3C-6646-4B70-BE9D-84E1E036C7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959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B487AD2-835F-48FD-A024-51972EAB93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86" t="24127" r="39601" b="4444"/>
          <a:stretch>
            <a:fillRect/>
          </a:stretch>
        </p:blipFill>
        <p:spPr>
          <a:xfrm>
            <a:off x="0" y="0"/>
            <a:ext cx="4511040" cy="6858000"/>
          </a:xfrm>
          <a:custGeom>
            <a:avLst/>
            <a:gdLst>
              <a:gd name="connsiteX0" fmla="*/ 0 w 4511040"/>
              <a:gd name="connsiteY0" fmla="*/ 0 h 6858000"/>
              <a:gd name="connsiteX1" fmla="*/ 4511040 w 4511040"/>
              <a:gd name="connsiteY1" fmla="*/ 0 h 6858000"/>
              <a:gd name="connsiteX2" fmla="*/ 4511040 w 4511040"/>
              <a:gd name="connsiteY2" fmla="*/ 6858000 h 6858000"/>
              <a:gd name="connsiteX3" fmla="*/ 0 w 45110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040" h="6858000">
                <a:moveTo>
                  <a:pt x="0" y="0"/>
                </a:moveTo>
                <a:lnTo>
                  <a:pt x="4511040" y="0"/>
                </a:lnTo>
                <a:lnTo>
                  <a:pt x="45110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9ABDB46-8135-4C61-B3C4-F49D28D3E3C3}"/>
              </a:ext>
            </a:extLst>
          </p:cNvPr>
          <p:cNvSpPr/>
          <p:nvPr userDrawn="1"/>
        </p:nvSpPr>
        <p:spPr>
          <a:xfrm>
            <a:off x="20320" y="0"/>
            <a:ext cx="4490720" cy="6858000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50B3024-9E90-4A94-B10D-1E2E1D63F0BA}"/>
              </a:ext>
            </a:extLst>
          </p:cNvPr>
          <p:cNvSpPr/>
          <p:nvPr userDrawn="1"/>
        </p:nvSpPr>
        <p:spPr>
          <a:xfrm>
            <a:off x="-20320" y="0"/>
            <a:ext cx="4531360" cy="6858000"/>
          </a:xfrm>
          <a:prstGeom prst="rect">
            <a:avLst/>
          </a:prstGeom>
          <a:solidFill>
            <a:schemeClr val="accent5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>
            <a:extLst>
              <a:ext uri="{FF2B5EF4-FFF2-40B4-BE49-F238E27FC236}">
                <a16:creationId xmlns:a16="http://schemas.microsoft.com/office/drawing/2014/main" id="{BC9CA475-C361-499D-96E4-C64E19C2B635}"/>
              </a:ext>
            </a:extLst>
          </p:cNvPr>
          <p:cNvSpPr/>
          <p:nvPr userDrawn="1"/>
        </p:nvSpPr>
        <p:spPr>
          <a:xfrm>
            <a:off x="1117600" y="1069975"/>
            <a:ext cx="11436350" cy="4718050"/>
          </a:xfrm>
          <a:prstGeom prst="rect">
            <a:avLst/>
          </a:prstGeom>
          <a:noFill/>
          <a:ln w="25400">
            <a:solidFill>
              <a:srgbClr val="97BA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97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îṩḻïḓé">
            <a:extLst>
              <a:ext uri="{FF2B5EF4-FFF2-40B4-BE49-F238E27FC236}">
                <a16:creationId xmlns:a16="http://schemas.microsoft.com/office/drawing/2014/main" id="{D8AFA0EF-8C2D-4BEB-8287-B62553973C71}"/>
              </a:ext>
            </a:extLst>
          </p:cNvPr>
          <p:cNvSpPr/>
          <p:nvPr userDrawn="1"/>
        </p:nvSpPr>
        <p:spPr bwMode="auto">
          <a:xfrm>
            <a:off x="9476838" y="2108990"/>
            <a:ext cx="3383474" cy="3443965"/>
          </a:xfrm>
          <a:custGeom>
            <a:avLst/>
            <a:gdLst>
              <a:gd name="T0" fmla="*/ 606 w 808"/>
              <a:gd name="T1" fmla="*/ 701 h 821"/>
              <a:gd name="T2" fmla="*/ 597 w 808"/>
              <a:gd name="T3" fmla="*/ 703 h 821"/>
              <a:gd name="T4" fmla="*/ 597 w 808"/>
              <a:gd name="T5" fmla="*/ 684 h 821"/>
              <a:gd name="T6" fmla="*/ 620 w 808"/>
              <a:gd name="T7" fmla="*/ 651 h 821"/>
              <a:gd name="T8" fmla="*/ 606 w 808"/>
              <a:gd name="T9" fmla="*/ 661 h 821"/>
              <a:gd name="T10" fmla="*/ 584 w 808"/>
              <a:gd name="T11" fmla="*/ 659 h 821"/>
              <a:gd name="T12" fmla="*/ 591 w 808"/>
              <a:gd name="T13" fmla="*/ 642 h 821"/>
              <a:gd name="T14" fmla="*/ 597 w 808"/>
              <a:gd name="T15" fmla="*/ 649 h 821"/>
              <a:gd name="T16" fmla="*/ 620 w 808"/>
              <a:gd name="T17" fmla="*/ 619 h 821"/>
              <a:gd name="T18" fmla="*/ 636 w 808"/>
              <a:gd name="T19" fmla="*/ 634 h 821"/>
              <a:gd name="T20" fmla="*/ 623 w 808"/>
              <a:gd name="T21" fmla="*/ 679 h 821"/>
              <a:gd name="T22" fmla="*/ 620 w 808"/>
              <a:gd name="T23" fmla="*/ 692 h 821"/>
              <a:gd name="T24" fmla="*/ 177 w 808"/>
              <a:gd name="T25" fmla="*/ 710 h 821"/>
              <a:gd name="T26" fmla="*/ 216 w 808"/>
              <a:gd name="T27" fmla="*/ 643 h 821"/>
              <a:gd name="T28" fmla="*/ 233 w 808"/>
              <a:gd name="T29" fmla="*/ 632 h 821"/>
              <a:gd name="T30" fmla="*/ 209 w 808"/>
              <a:gd name="T31" fmla="*/ 667 h 821"/>
              <a:gd name="T32" fmla="*/ 245 w 808"/>
              <a:gd name="T33" fmla="*/ 647 h 821"/>
              <a:gd name="T34" fmla="*/ 246 w 808"/>
              <a:gd name="T35" fmla="*/ 676 h 821"/>
              <a:gd name="T36" fmla="*/ 228 w 808"/>
              <a:gd name="T37" fmla="*/ 694 h 821"/>
              <a:gd name="T38" fmla="*/ 203 w 808"/>
              <a:gd name="T39" fmla="*/ 719 h 821"/>
              <a:gd name="T40" fmla="*/ 207 w 808"/>
              <a:gd name="T41" fmla="*/ 683 h 821"/>
              <a:gd name="T42" fmla="*/ 446 w 808"/>
              <a:gd name="T43" fmla="*/ 698 h 821"/>
              <a:gd name="T44" fmla="*/ 444 w 808"/>
              <a:gd name="T45" fmla="*/ 686 h 821"/>
              <a:gd name="T46" fmla="*/ 445 w 808"/>
              <a:gd name="T47" fmla="*/ 674 h 821"/>
              <a:gd name="T48" fmla="*/ 434 w 808"/>
              <a:gd name="T49" fmla="*/ 668 h 821"/>
              <a:gd name="T50" fmla="*/ 438 w 808"/>
              <a:gd name="T51" fmla="*/ 651 h 821"/>
              <a:gd name="T52" fmla="*/ 456 w 808"/>
              <a:gd name="T53" fmla="*/ 644 h 821"/>
              <a:gd name="T54" fmla="*/ 465 w 808"/>
              <a:gd name="T55" fmla="*/ 643 h 821"/>
              <a:gd name="T56" fmla="*/ 457 w 808"/>
              <a:gd name="T57" fmla="*/ 675 h 821"/>
              <a:gd name="T58" fmla="*/ 455 w 808"/>
              <a:gd name="T59" fmla="*/ 690 h 821"/>
              <a:gd name="T60" fmla="*/ 265 w 808"/>
              <a:gd name="T61" fmla="*/ 713 h 821"/>
              <a:gd name="T62" fmla="*/ 562 w 808"/>
              <a:gd name="T63" fmla="*/ 715 h 821"/>
              <a:gd name="T64" fmla="*/ 292 w 808"/>
              <a:gd name="T65" fmla="*/ 705 h 821"/>
              <a:gd name="T66" fmla="*/ 300 w 808"/>
              <a:gd name="T67" fmla="*/ 666 h 821"/>
              <a:gd name="T68" fmla="*/ 285 w 808"/>
              <a:gd name="T69" fmla="*/ 672 h 821"/>
              <a:gd name="T70" fmla="*/ 302 w 808"/>
              <a:gd name="T71" fmla="*/ 650 h 821"/>
              <a:gd name="T72" fmla="*/ 307 w 808"/>
              <a:gd name="T73" fmla="*/ 637 h 821"/>
              <a:gd name="T74" fmla="*/ 319 w 808"/>
              <a:gd name="T75" fmla="*/ 648 h 821"/>
              <a:gd name="T76" fmla="*/ 305 w 808"/>
              <a:gd name="T77" fmla="*/ 696 h 821"/>
              <a:gd name="T78" fmla="*/ 511 w 808"/>
              <a:gd name="T79" fmla="*/ 689 h 821"/>
              <a:gd name="T80" fmla="*/ 538 w 808"/>
              <a:gd name="T81" fmla="*/ 638 h 821"/>
              <a:gd name="T82" fmla="*/ 529 w 808"/>
              <a:gd name="T83" fmla="*/ 700 h 821"/>
              <a:gd name="T84" fmla="*/ 241 w 808"/>
              <a:gd name="T85" fmla="*/ 701 h 821"/>
              <a:gd name="T86" fmla="*/ 469 w 808"/>
              <a:gd name="T87" fmla="*/ 701 h 821"/>
              <a:gd name="T88" fmla="*/ 447 w 808"/>
              <a:gd name="T89" fmla="*/ 705 h 821"/>
              <a:gd name="T90" fmla="*/ 349 w 808"/>
              <a:gd name="T91" fmla="*/ 697 h 821"/>
              <a:gd name="T92" fmla="*/ 371 w 808"/>
              <a:gd name="T93" fmla="*/ 665 h 821"/>
              <a:gd name="T94" fmla="*/ 400 w 808"/>
              <a:gd name="T95" fmla="*/ 667 h 821"/>
              <a:gd name="T96" fmla="*/ 375 w 808"/>
              <a:gd name="T97" fmla="*/ 697 h 821"/>
              <a:gd name="T98" fmla="*/ 220 w 808"/>
              <a:gd name="T99" fmla="*/ 683 h 821"/>
              <a:gd name="T100" fmla="*/ 223 w 808"/>
              <a:gd name="T101" fmla="*/ 690 h 821"/>
              <a:gd name="T102" fmla="*/ 318 w 808"/>
              <a:gd name="T103" fmla="*/ 697 h 821"/>
              <a:gd name="T104" fmla="*/ 206 w 808"/>
              <a:gd name="T105" fmla="*/ 674 h 821"/>
              <a:gd name="T106" fmla="*/ 311 w 808"/>
              <a:gd name="T107" fmla="*/ 660 h 821"/>
              <a:gd name="T108" fmla="*/ 614 w 808"/>
              <a:gd name="T109" fmla="*/ 661 h 821"/>
              <a:gd name="T110" fmla="*/ 607 w 808"/>
              <a:gd name="T111" fmla="*/ 650 h 821"/>
              <a:gd name="T112" fmla="*/ 217 w 808"/>
              <a:gd name="T113" fmla="*/ 627 h 821"/>
              <a:gd name="T114" fmla="*/ 161 w 808"/>
              <a:gd name="T115" fmla="*/ 585 h 821"/>
              <a:gd name="T116" fmla="*/ 114 w 808"/>
              <a:gd name="T117" fmla="*/ 372 h 821"/>
              <a:gd name="T118" fmla="*/ 243 w 808"/>
              <a:gd name="T119" fmla="*/ 205 h 821"/>
              <a:gd name="T120" fmla="*/ 433 w 808"/>
              <a:gd name="T121" fmla="*/ 152 h 821"/>
              <a:gd name="T122" fmla="*/ 653 w 808"/>
              <a:gd name="T123" fmla="*/ 325 h 821"/>
              <a:gd name="T124" fmla="*/ 664 w 808"/>
              <a:gd name="T125" fmla="*/ 501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8" h="821">
                <a:moveTo>
                  <a:pt x="404" y="821"/>
                </a:moveTo>
                <a:cubicBezTo>
                  <a:pt x="626" y="821"/>
                  <a:pt x="808" y="637"/>
                  <a:pt x="808" y="411"/>
                </a:cubicBezTo>
                <a:cubicBezTo>
                  <a:pt x="808" y="185"/>
                  <a:pt x="626" y="0"/>
                  <a:pt x="404" y="0"/>
                </a:cubicBezTo>
                <a:cubicBezTo>
                  <a:pt x="181" y="0"/>
                  <a:pt x="0" y="185"/>
                  <a:pt x="0" y="411"/>
                </a:cubicBezTo>
                <a:cubicBezTo>
                  <a:pt x="0" y="637"/>
                  <a:pt x="181" y="821"/>
                  <a:pt x="404" y="821"/>
                </a:cubicBezTo>
                <a:close/>
                <a:moveTo>
                  <a:pt x="404" y="3"/>
                </a:moveTo>
                <a:cubicBezTo>
                  <a:pt x="474" y="48"/>
                  <a:pt x="616" y="90"/>
                  <a:pt x="583" y="158"/>
                </a:cubicBezTo>
                <a:cubicBezTo>
                  <a:pt x="638" y="106"/>
                  <a:pt x="721" y="230"/>
                  <a:pt x="785" y="285"/>
                </a:cubicBezTo>
                <a:cubicBezTo>
                  <a:pt x="765" y="362"/>
                  <a:pt x="769" y="520"/>
                  <a:pt x="693" y="507"/>
                </a:cubicBezTo>
                <a:cubicBezTo>
                  <a:pt x="761" y="544"/>
                  <a:pt x="669" y="666"/>
                  <a:pt x="644" y="734"/>
                </a:cubicBezTo>
                <a:cubicBezTo>
                  <a:pt x="567" y="740"/>
                  <a:pt x="412" y="799"/>
                  <a:pt x="405" y="723"/>
                </a:cubicBezTo>
                <a:cubicBezTo>
                  <a:pt x="392" y="797"/>
                  <a:pt x="241" y="737"/>
                  <a:pt x="161" y="732"/>
                </a:cubicBezTo>
                <a:cubicBezTo>
                  <a:pt x="134" y="658"/>
                  <a:pt x="46" y="545"/>
                  <a:pt x="113" y="509"/>
                </a:cubicBezTo>
                <a:cubicBezTo>
                  <a:pt x="35" y="520"/>
                  <a:pt x="47" y="364"/>
                  <a:pt x="23" y="284"/>
                </a:cubicBezTo>
                <a:cubicBezTo>
                  <a:pt x="90" y="245"/>
                  <a:pt x="172" y="105"/>
                  <a:pt x="229" y="159"/>
                </a:cubicBezTo>
                <a:cubicBezTo>
                  <a:pt x="197" y="85"/>
                  <a:pt x="340" y="46"/>
                  <a:pt x="404" y="3"/>
                </a:cubicBezTo>
                <a:close/>
                <a:moveTo>
                  <a:pt x="609" y="729"/>
                </a:move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0" y="725"/>
                  <a:pt x="600" y="725"/>
                  <a:pt x="600" y="725"/>
                </a:cubicBezTo>
                <a:cubicBezTo>
                  <a:pt x="600" y="725"/>
                  <a:pt x="600" y="725"/>
                  <a:pt x="600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7" y="725"/>
                  <a:pt x="597" y="725"/>
                  <a:pt x="597" y="725"/>
                </a:cubicBezTo>
                <a:cubicBezTo>
                  <a:pt x="597" y="725"/>
                  <a:pt x="597" y="725"/>
                  <a:pt x="597" y="725"/>
                </a:cubicBezTo>
                <a:cubicBezTo>
                  <a:pt x="596" y="725"/>
                  <a:pt x="596" y="725"/>
                  <a:pt x="596" y="725"/>
                </a:cubicBezTo>
                <a:cubicBezTo>
                  <a:pt x="596" y="725"/>
                  <a:pt x="596" y="725"/>
                  <a:pt x="596" y="725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2"/>
                  <a:pt x="595" y="722"/>
                  <a:pt x="595" y="722"/>
                </a:cubicBezTo>
                <a:cubicBezTo>
                  <a:pt x="595" y="722"/>
                  <a:pt x="595" y="722"/>
                  <a:pt x="595" y="722"/>
                </a:cubicBezTo>
                <a:cubicBezTo>
                  <a:pt x="596" y="722"/>
                  <a:pt x="596" y="722"/>
                  <a:pt x="596" y="722"/>
                </a:cubicBezTo>
                <a:cubicBezTo>
                  <a:pt x="596" y="722"/>
                  <a:pt x="596" y="722"/>
                  <a:pt x="596" y="722"/>
                </a:cubicBezTo>
                <a:cubicBezTo>
                  <a:pt x="598" y="722"/>
                  <a:pt x="598" y="722"/>
                  <a:pt x="598" y="722"/>
                </a:cubicBezTo>
                <a:cubicBezTo>
                  <a:pt x="598" y="722"/>
                  <a:pt x="598" y="722"/>
                  <a:pt x="598" y="722"/>
                </a:cubicBezTo>
                <a:cubicBezTo>
                  <a:pt x="600" y="722"/>
                  <a:pt x="600" y="722"/>
                  <a:pt x="600" y="722"/>
                </a:cubicBezTo>
                <a:cubicBezTo>
                  <a:pt x="600" y="722"/>
                  <a:pt x="600" y="722"/>
                  <a:pt x="600" y="722"/>
                </a:cubicBezTo>
                <a:cubicBezTo>
                  <a:pt x="602" y="722"/>
                  <a:pt x="602" y="722"/>
                  <a:pt x="602" y="722"/>
                </a:cubicBezTo>
                <a:cubicBezTo>
                  <a:pt x="602" y="722"/>
                  <a:pt x="602" y="722"/>
                  <a:pt x="602" y="722"/>
                </a:cubicBezTo>
                <a:cubicBezTo>
                  <a:pt x="603" y="722"/>
                  <a:pt x="603" y="722"/>
                  <a:pt x="603" y="722"/>
                </a:cubicBezTo>
                <a:cubicBezTo>
                  <a:pt x="603" y="722"/>
                  <a:pt x="603" y="722"/>
                  <a:pt x="603" y="722"/>
                </a:cubicBezTo>
                <a:cubicBezTo>
                  <a:pt x="605" y="722"/>
                  <a:pt x="605" y="722"/>
                  <a:pt x="605" y="722"/>
                </a:cubicBezTo>
                <a:cubicBezTo>
                  <a:pt x="605" y="722"/>
                  <a:pt x="605" y="722"/>
                  <a:pt x="605" y="722"/>
                </a:cubicBezTo>
                <a:cubicBezTo>
                  <a:pt x="606" y="721"/>
                  <a:pt x="606" y="721"/>
                  <a:pt x="606" y="721"/>
                </a:cubicBezTo>
                <a:cubicBezTo>
                  <a:pt x="606" y="721"/>
                  <a:pt x="606" y="721"/>
                  <a:pt x="606" y="721"/>
                </a:cubicBezTo>
                <a:cubicBezTo>
                  <a:pt x="608" y="719"/>
                  <a:pt x="608" y="719"/>
                  <a:pt x="608" y="719"/>
                </a:cubicBezTo>
                <a:cubicBezTo>
                  <a:pt x="608" y="719"/>
                  <a:pt x="608" y="719"/>
                  <a:pt x="608" y="719"/>
                </a:cubicBezTo>
                <a:cubicBezTo>
                  <a:pt x="608" y="717"/>
                  <a:pt x="608" y="717"/>
                  <a:pt x="608" y="717"/>
                </a:cubicBezTo>
                <a:cubicBezTo>
                  <a:pt x="608" y="717"/>
                  <a:pt x="608" y="717"/>
                  <a:pt x="608" y="717"/>
                </a:cubicBezTo>
                <a:cubicBezTo>
                  <a:pt x="608" y="715"/>
                  <a:pt x="608" y="715"/>
                  <a:pt x="608" y="715"/>
                </a:cubicBezTo>
                <a:cubicBezTo>
                  <a:pt x="608" y="715"/>
                  <a:pt x="608" y="715"/>
                  <a:pt x="608" y="715"/>
                </a:cubicBezTo>
                <a:cubicBezTo>
                  <a:pt x="608" y="712"/>
                  <a:pt x="608" y="712"/>
                  <a:pt x="608" y="712"/>
                </a:cubicBezTo>
                <a:cubicBezTo>
                  <a:pt x="608" y="712"/>
                  <a:pt x="608" y="712"/>
                  <a:pt x="608" y="712"/>
                </a:cubicBezTo>
                <a:cubicBezTo>
                  <a:pt x="608" y="710"/>
                  <a:pt x="608" y="710"/>
                  <a:pt x="608" y="710"/>
                </a:cubicBezTo>
                <a:cubicBezTo>
                  <a:pt x="608" y="710"/>
                  <a:pt x="608" y="710"/>
                  <a:pt x="608" y="710"/>
                </a:cubicBezTo>
                <a:cubicBezTo>
                  <a:pt x="608" y="707"/>
                  <a:pt x="608" y="707"/>
                  <a:pt x="608" y="707"/>
                </a:cubicBezTo>
                <a:cubicBezTo>
                  <a:pt x="608" y="707"/>
                  <a:pt x="608" y="707"/>
                  <a:pt x="608" y="707"/>
                </a:cubicBezTo>
                <a:cubicBezTo>
                  <a:pt x="608" y="705"/>
                  <a:pt x="608" y="705"/>
                  <a:pt x="608" y="705"/>
                </a:cubicBezTo>
                <a:cubicBezTo>
                  <a:pt x="608" y="705"/>
                  <a:pt x="608" y="705"/>
                  <a:pt x="608" y="705"/>
                </a:cubicBezTo>
                <a:cubicBezTo>
                  <a:pt x="608" y="702"/>
                  <a:pt x="608" y="702"/>
                  <a:pt x="608" y="702"/>
                </a:cubicBezTo>
                <a:cubicBezTo>
                  <a:pt x="608" y="702"/>
                  <a:pt x="608" y="702"/>
                  <a:pt x="608" y="702"/>
                </a:cubicBezTo>
                <a:cubicBezTo>
                  <a:pt x="608" y="700"/>
                  <a:pt x="608" y="700"/>
                  <a:pt x="608" y="700"/>
                </a:cubicBezTo>
                <a:cubicBezTo>
                  <a:pt x="608" y="700"/>
                  <a:pt x="608" y="700"/>
                  <a:pt x="608" y="700"/>
                </a:cubicBezTo>
                <a:cubicBezTo>
                  <a:pt x="606" y="701"/>
                  <a:pt x="606" y="701"/>
                  <a:pt x="606" y="701"/>
                </a:cubicBezTo>
                <a:cubicBezTo>
                  <a:pt x="606" y="701"/>
                  <a:pt x="606" y="701"/>
                  <a:pt x="606" y="701"/>
                </a:cubicBezTo>
                <a:cubicBezTo>
                  <a:pt x="604" y="702"/>
                  <a:pt x="604" y="702"/>
                  <a:pt x="604" y="702"/>
                </a:cubicBezTo>
                <a:cubicBezTo>
                  <a:pt x="604" y="702"/>
                  <a:pt x="604" y="702"/>
                  <a:pt x="604" y="702"/>
                </a:cubicBezTo>
                <a:cubicBezTo>
                  <a:pt x="603" y="703"/>
                  <a:pt x="603" y="703"/>
                  <a:pt x="603" y="703"/>
                </a:cubicBezTo>
                <a:cubicBezTo>
                  <a:pt x="603" y="703"/>
                  <a:pt x="603" y="703"/>
                  <a:pt x="603" y="703"/>
                </a:cubicBezTo>
                <a:cubicBezTo>
                  <a:pt x="601" y="704"/>
                  <a:pt x="601" y="704"/>
                  <a:pt x="601" y="704"/>
                </a:cubicBezTo>
                <a:cubicBezTo>
                  <a:pt x="601" y="704"/>
                  <a:pt x="601" y="704"/>
                  <a:pt x="601" y="704"/>
                </a:cubicBezTo>
                <a:cubicBezTo>
                  <a:pt x="599" y="705"/>
                  <a:pt x="599" y="705"/>
                  <a:pt x="599" y="705"/>
                </a:cubicBezTo>
                <a:cubicBezTo>
                  <a:pt x="599" y="705"/>
                  <a:pt x="599" y="705"/>
                  <a:pt x="599" y="705"/>
                </a:cubicBezTo>
                <a:cubicBezTo>
                  <a:pt x="598" y="706"/>
                  <a:pt x="598" y="706"/>
                  <a:pt x="598" y="706"/>
                </a:cubicBezTo>
                <a:cubicBezTo>
                  <a:pt x="598" y="706"/>
                  <a:pt x="598" y="706"/>
                  <a:pt x="598" y="706"/>
                </a:cubicBezTo>
                <a:cubicBezTo>
                  <a:pt x="596" y="708"/>
                  <a:pt x="596" y="708"/>
                  <a:pt x="596" y="708"/>
                </a:cubicBezTo>
                <a:cubicBezTo>
                  <a:pt x="596" y="708"/>
                  <a:pt x="596" y="708"/>
                  <a:pt x="596" y="708"/>
                </a:cubicBezTo>
                <a:cubicBezTo>
                  <a:pt x="594" y="708"/>
                  <a:pt x="594" y="708"/>
                  <a:pt x="594" y="708"/>
                </a:cubicBezTo>
                <a:cubicBezTo>
                  <a:pt x="594" y="708"/>
                  <a:pt x="594" y="708"/>
                  <a:pt x="594" y="708"/>
                </a:cubicBezTo>
                <a:cubicBezTo>
                  <a:pt x="593" y="709"/>
                  <a:pt x="593" y="709"/>
                  <a:pt x="593" y="709"/>
                </a:cubicBezTo>
                <a:cubicBezTo>
                  <a:pt x="593" y="709"/>
                  <a:pt x="593" y="709"/>
                  <a:pt x="593" y="709"/>
                </a:cubicBezTo>
                <a:cubicBezTo>
                  <a:pt x="592" y="710"/>
                  <a:pt x="592" y="710"/>
                  <a:pt x="592" y="710"/>
                </a:cubicBezTo>
                <a:cubicBezTo>
                  <a:pt x="592" y="710"/>
                  <a:pt x="592" y="710"/>
                  <a:pt x="592" y="710"/>
                </a:cubicBezTo>
                <a:cubicBezTo>
                  <a:pt x="590" y="710"/>
                  <a:pt x="590" y="710"/>
                  <a:pt x="590" y="710"/>
                </a:cubicBezTo>
                <a:cubicBezTo>
                  <a:pt x="590" y="710"/>
                  <a:pt x="590" y="710"/>
                  <a:pt x="590" y="710"/>
                </a:cubicBezTo>
                <a:cubicBezTo>
                  <a:pt x="589" y="711"/>
                  <a:pt x="589" y="711"/>
                  <a:pt x="589" y="711"/>
                </a:cubicBezTo>
                <a:cubicBezTo>
                  <a:pt x="589" y="711"/>
                  <a:pt x="589" y="711"/>
                  <a:pt x="589" y="711"/>
                </a:cubicBezTo>
                <a:cubicBezTo>
                  <a:pt x="588" y="712"/>
                  <a:pt x="588" y="712"/>
                  <a:pt x="588" y="712"/>
                </a:cubicBezTo>
                <a:cubicBezTo>
                  <a:pt x="588" y="712"/>
                  <a:pt x="588" y="712"/>
                  <a:pt x="588" y="712"/>
                </a:cubicBezTo>
                <a:cubicBezTo>
                  <a:pt x="587" y="712"/>
                  <a:pt x="587" y="712"/>
                  <a:pt x="587" y="712"/>
                </a:cubicBezTo>
                <a:cubicBezTo>
                  <a:pt x="587" y="712"/>
                  <a:pt x="587" y="712"/>
                  <a:pt x="587" y="712"/>
                </a:cubicBezTo>
                <a:cubicBezTo>
                  <a:pt x="585" y="712"/>
                  <a:pt x="585" y="712"/>
                  <a:pt x="585" y="712"/>
                </a:cubicBezTo>
                <a:cubicBezTo>
                  <a:pt x="585" y="712"/>
                  <a:pt x="585" y="712"/>
                  <a:pt x="585" y="712"/>
                </a:cubicBezTo>
                <a:cubicBezTo>
                  <a:pt x="584" y="711"/>
                  <a:pt x="584" y="711"/>
                  <a:pt x="584" y="711"/>
                </a:cubicBezTo>
                <a:cubicBezTo>
                  <a:pt x="584" y="711"/>
                  <a:pt x="584" y="711"/>
                  <a:pt x="584" y="711"/>
                </a:cubicBezTo>
                <a:cubicBezTo>
                  <a:pt x="584" y="712"/>
                  <a:pt x="584" y="712"/>
                  <a:pt x="584" y="712"/>
                </a:cubicBezTo>
                <a:cubicBezTo>
                  <a:pt x="584" y="712"/>
                  <a:pt x="584" y="712"/>
                  <a:pt x="584" y="712"/>
                </a:cubicBezTo>
                <a:cubicBezTo>
                  <a:pt x="583" y="712"/>
                  <a:pt x="583" y="712"/>
                  <a:pt x="583" y="712"/>
                </a:cubicBezTo>
                <a:cubicBezTo>
                  <a:pt x="583" y="712"/>
                  <a:pt x="583" y="712"/>
                  <a:pt x="583" y="712"/>
                </a:cubicBezTo>
                <a:cubicBezTo>
                  <a:pt x="582" y="712"/>
                  <a:pt x="582" y="712"/>
                  <a:pt x="582" y="712"/>
                </a:cubicBezTo>
                <a:cubicBezTo>
                  <a:pt x="582" y="712"/>
                  <a:pt x="582" y="712"/>
                  <a:pt x="582" y="712"/>
                </a:cubicBezTo>
                <a:cubicBezTo>
                  <a:pt x="582" y="711"/>
                  <a:pt x="582" y="711"/>
                  <a:pt x="582" y="711"/>
                </a:cubicBezTo>
                <a:cubicBezTo>
                  <a:pt x="582" y="711"/>
                  <a:pt x="582" y="711"/>
                  <a:pt x="582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0" y="711"/>
                  <a:pt x="580" y="711"/>
                  <a:pt x="580" y="711"/>
                </a:cubicBezTo>
                <a:cubicBezTo>
                  <a:pt x="580" y="711"/>
                  <a:pt x="580" y="711"/>
                  <a:pt x="580" y="711"/>
                </a:cubicBezTo>
                <a:cubicBezTo>
                  <a:pt x="580" y="710"/>
                  <a:pt x="580" y="710"/>
                  <a:pt x="580" y="710"/>
                </a:cubicBezTo>
                <a:cubicBezTo>
                  <a:pt x="580" y="710"/>
                  <a:pt x="580" y="710"/>
                  <a:pt x="580" y="710"/>
                </a:cubicBezTo>
                <a:cubicBezTo>
                  <a:pt x="579" y="709"/>
                  <a:pt x="579" y="709"/>
                  <a:pt x="579" y="709"/>
                </a:cubicBezTo>
                <a:cubicBezTo>
                  <a:pt x="579" y="709"/>
                  <a:pt x="579" y="709"/>
                  <a:pt x="579" y="709"/>
                </a:cubicBezTo>
                <a:cubicBezTo>
                  <a:pt x="580" y="709"/>
                  <a:pt x="580" y="709"/>
                  <a:pt x="580" y="709"/>
                </a:cubicBezTo>
                <a:cubicBezTo>
                  <a:pt x="580" y="709"/>
                  <a:pt x="580" y="709"/>
                  <a:pt x="580" y="709"/>
                </a:cubicBezTo>
                <a:cubicBezTo>
                  <a:pt x="592" y="704"/>
                  <a:pt x="592" y="704"/>
                  <a:pt x="592" y="704"/>
                </a:cubicBezTo>
                <a:cubicBezTo>
                  <a:pt x="592" y="704"/>
                  <a:pt x="592" y="704"/>
                  <a:pt x="592" y="704"/>
                </a:cubicBezTo>
                <a:cubicBezTo>
                  <a:pt x="592" y="705"/>
                  <a:pt x="592" y="705"/>
                  <a:pt x="592" y="705"/>
                </a:cubicBezTo>
                <a:cubicBezTo>
                  <a:pt x="592" y="705"/>
                  <a:pt x="592" y="705"/>
                  <a:pt x="592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8" y="702"/>
                  <a:pt x="598" y="702"/>
                  <a:pt x="598" y="702"/>
                </a:cubicBezTo>
                <a:cubicBezTo>
                  <a:pt x="598" y="702"/>
                  <a:pt x="598" y="702"/>
                  <a:pt x="598" y="702"/>
                </a:cubicBezTo>
                <a:cubicBezTo>
                  <a:pt x="599" y="702"/>
                  <a:pt x="599" y="702"/>
                  <a:pt x="599" y="702"/>
                </a:cubicBezTo>
                <a:cubicBezTo>
                  <a:pt x="599" y="702"/>
                  <a:pt x="599" y="702"/>
                  <a:pt x="599" y="702"/>
                </a:cubicBezTo>
                <a:cubicBezTo>
                  <a:pt x="599" y="701"/>
                  <a:pt x="599" y="701"/>
                  <a:pt x="599" y="701"/>
                </a:cubicBezTo>
                <a:cubicBezTo>
                  <a:pt x="599" y="701"/>
                  <a:pt x="599" y="701"/>
                  <a:pt x="599" y="701"/>
                </a:cubicBezTo>
                <a:cubicBezTo>
                  <a:pt x="600" y="701"/>
                  <a:pt x="600" y="701"/>
                  <a:pt x="600" y="701"/>
                </a:cubicBezTo>
                <a:cubicBezTo>
                  <a:pt x="600" y="701"/>
                  <a:pt x="600" y="701"/>
                  <a:pt x="600" y="701"/>
                </a:cubicBezTo>
                <a:cubicBezTo>
                  <a:pt x="601" y="701"/>
                  <a:pt x="601" y="701"/>
                  <a:pt x="601" y="701"/>
                </a:cubicBezTo>
                <a:cubicBezTo>
                  <a:pt x="601" y="701"/>
                  <a:pt x="601" y="701"/>
                  <a:pt x="601" y="701"/>
                </a:cubicBezTo>
                <a:cubicBezTo>
                  <a:pt x="601" y="700"/>
                  <a:pt x="601" y="700"/>
                  <a:pt x="601" y="700"/>
                </a:cubicBezTo>
                <a:cubicBezTo>
                  <a:pt x="601" y="700"/>
                  <a:pt x="601" y="700"/>
                  <a:pt x="601" y="700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3" y="698"/>
                  <a:pt x="603" y="698"/>
                  <a:pt x="603" y="698"/>
                </a:cubicBezTo>
                <a:cubicBezTo>
                  <a:pt x="603" y="698"/>
                  <a:pt x="603" y="698"/>
                  <a:pt x="603" y="698"/>
                </a:cubicBezTo>
                <a:cubicBezTo>
                  <a:pt x="603" y="697"/>
                  <a:pt x="603" y="697"/>
                  <a:pt x="603" y="697"/>
                </a:cubicBezTo>
                <a:cubicBezTo>
                  <a:pt x="603" y="697"/>
                  <a:pt x="603" y="697"/>
                  <a:pt x="603" y="697"/>
                </a:cubicBezTo>
                <a:cubicBezTo>
                  <a:pt x="604" y="697"/>
                  <a:pt x="604" y="697"/>
                  <a:pt x="604" y="697"/>
                </a:cubicBezTo>
                <a:cubicBezTo>
                  <a:pt x="604" y="697"/>
                  <a:pt x="604" y="697"/>
                  <a:pt x="604" y="697"/>
                </a:cubicBezTo>
                <a:cubicBezTo>
                  <a:pt x="604" y="696"/>
                  <a:pt x="604" y="696"/>
                  <a:pt x="604" y="696"/>
                </a:cubicBezTo>
                <a:cubicBezTo>
                  <a:pt x="604" y="696"/>
                  <a:pt x="604" y="696"/>
                  <a:pt x="604" y="696"/>
                </a:cubicBezTo>
                <a:cubicBezTo>
                  <a:pt x="605" y="696"/>
                  <a:pt x="605" y="696"/>
                  <a:pt x="605" y="696"/>
                </a:cubicBezTo>
                <a:cubicBezTo>
                  <a:pt x="605" y="696"/>
                  <a:pt x="605" y="696"/>
                  <a:pt x="605" y="696"/>
                </a:cubicBezTo>
                <a:cubicBezTo>
                  <a:pt x="606" y="695"/>
                  <a:pt x="606" y="695"/>
                  <a:pt x="606" y="695"/>
                </a:cubicBezTo>
                <a:cubicBezTo>
                  <a:pt x="606" y="695"/>
                  <a:pt x="606" y="695"/>
                  <a:pt x="606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3"/>
                  <a:pt x="607" y="693"/>
                  <a:pt x="607" y="693"/>
                </a:cubicBezTo>
                <a:cubicBezTo>
                  <a:pt x="607" y="693"/>
                  <a:pt x="607" y="693"/>
                  <a:pt x="607" y="693"/>
                </a:cubicBezTo>
                <a:cubicBezTo>
                  <a:pt x="606" y="693"/>
                  <a:pt x="606" y="693"/>
                  <a:pt x="606" y="693"/>
                </a:cubicBezTo>
                <a:cubicBezTo>
                  <a:pt x="606" y="693"/>
                  <a:pt x="606" y="693"/>
                  <a:pt x="606" y="693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7" y="691"/>
                  <a:pt x="607" y="691"/>
                  <a:pt x="607" y="691"/>
                </a:cubicBezTo>
                <a:cubicBezTo>
                  <a:pt x="607" y="691"/>
                  <a:pt x="607" y="691"/>
                  <a:pt x="607" y="691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598" y="684"/>
                  <a:pt x="598" y="684"/>
                  <a:pt x="598" y="684"/>
                </a:cubicBezTo>
                <a:cubicBezTo>
                  <a:pt x="598" y="684"/>
                  <a:pt x="598" y="684"/>
                  <a:pt x="598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6" y="684"/>
                  <a:pt x="596" y="684"/>
                  <a:pt x="596" y="684"/>
                </a:cubicBezTo>
                <a:cubicBezTo>
                  <a:pt x="596" y="684"/>
                  <a:pt x="596" y="684"/>
                  <a:pt x="596" y="684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7" y="681"/>
                  <a:pt x="597" y="681"/>
                  <a:pt x="597" y="681"/>
                </a:cubicBezTo>
                <a:cubicBezTo>
                  <a:pt x="597" y="681"/>
                  <a:pt x="597" y="681"/>
                  <a:pt x="597" y="681"/>
                </a:cubicBezTo>
                <a:cubicBezTo>
                  <a:pt x="620" y="670"/>
                  <a:pt x="620" y="670"/>
                  <a:pt x="620" y="670"/>
                </a:cubicBezTo>
                <a:cubicBezTo>
                  <a:pt x="620" y="670"/>
                  <a:pt x="620" y="670"/>
                  <a:pt x="620" y="670"/>
                </a:cubicBezTo>
                <a:cubicBezTo>
                  <a:pt x="621" y="668"/>
                  <a:pt x="621" y="668"/>
                  <a:pt x="621" y="668"/>
                </a:cubicBezTo>
                <a:cubicBezTo>
                  <a:pt x="621" y="668"/>
                  <a:pt x="621" y="668"/>
                  <a:pt x="621" y="668"/>
                </a:cubicBezTo>
                <a:cubicBezTo>
                  <a:pt x="622" y="665"/>
                  <a:pt x="622" y="665"/>
                  <a:pt x="622" y="665"/>
                </a:cubicBezTo>
                <a:cubicBezTo>
                  <a:pt x="622" y="665"/>
                  <a:pt x="622" y="665"/>
                  <a:pt x="622" y="665"/>
                </a:cubicBezTo>
                <a:cubicBezTo>
                  <a:pt x="624" y="663"/>
                  <a:pt x="624" y="663"/>
                  <a:pt x="624" y="663"/>
                </a:cubicBezTo>
                <a:cubicBezTo>
                  <a:pt x="624" y="663"/>
                  <a:pt x="624" y="663"/>
                  <a:pt x="624" y="663"/>
                </a:cubicBezTo>
                <a:cubicBezTo>
                  <a:pt x="626" y="660"/>
                  <a:pt x="626" y="660"/>
                  <a:pt x="626" y="660"/>
                </a:cubicBezTo>
                <a:cubicBezTo>
                  <a:pt x="626" y="660"/>
                  <a:pt x="626" y="660"/>
                  <a:pt x="626" y="660"/>
                </a:cubicBezTo>
                <a:cubicBezTo>
                  <a:pt x="627" y="658"/>
                  <a:pt x="627" y="658"/>
                  <a:pt x="627" y="658"/>
                </a:cubicBezTo>
                <a:cubicBezTo>
                  <a:pt x="627" y="658"/>
                  <a:pt x="627" y="658"/>
                  <a:pt x="627" y="658"/>
                </a:cubicBezTo>
                <a:cubicBezTo>
                  <a:pt x="628" y="655"/>
                  <a:pt x="628" y="655"/>
                  <a:pt x="628" y="655"/>
                </a:cubicBezTo>
                <a:cubicBezTo>
                  <a:pt x="628" y="655"/>
                  <a:pt x="628" y="655"/>
                  <a:pt x="628" y="655"/>
                </a:cubicBezTo>
                <a:cubicBezTo>
                  <a:pt x="630" y="653"/>
                  <a:pt x="630" y="653"/>
                  <a:pt x="630" y="653"/>
                </a:cubicBezTo>
                <a:cubicBezTo>
                  <a:pt x="630" y="653"/>
                  <a:pt x="630" y="653"/>
                  <a:pt x="630" y="653"/>
                </a:cubicBezTo>
                <a:cubicBezTo>
                  <a:pt x="631" y="650"/>
                  <a:pt x="631" y="650"/>
                  <a:pt x="631" y="650"/>
                </a:cubicBezTo>
                <a:cubicBezTo>
                  <a:pt x="631" y="650"/>
                  <a:pt x="631" y="650"/>
                  <a:pt x="631" y="650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2"/>
                  <a:pt x="633" y="642"/>
                  <a:pt x="633" y="642"/>
                </a:cubicBezTo>
                <a:cubicBezTo>
                  <a:pt x="633" y="642"/>
                  <a:pt x="633" y="642"/>
                  <a:pt x="633" y="642"/>
                </a:cubicBezTo>
                <a:cubicBezTo>
                  <a:pt x="632" y="642"/>
                  <a:pt x="632" y="642"/>
                  <a:pt x="632" y="642"/>
                </a:cubicBezTo>
                <a:cubicBezTo>
                  <a:pt x="632" y="642"/>
                  <a:pt x="632" y="642"/>
                  <a:pt x="632" y="642"/>
                </a:cubicBezTo>
                <a:cubicBezTo>
                  <a:pt x="631" y="642"/>
                  <a:pt x="631" y="642"/>
                  <a:pt x="631" y="642"/>
                </a:cubicBezTo>
                <a:cubicBezTo>
                  <a:pt x="631" y="642"/>
                  <a:pt x="631" y="642"/>
                  <a:pt x="631" y="642"/>
                </a:cubicBezTo>
                <a:cubicBezTo>
                  <a:pt x="629" y="643"/>
                  <a:pt x="629" y="643"/>
                  <a:pt x="629" y="643"/>
                </a:cubicBezTo>
                <a:cubicBezTo>
                  <a:pt x="629" y="643"/>
                  <a:pt x="629" y="643"/>
                  <a:pt x="629" y="643"/>
                </a:cubicBezTo>
                <a:cubicBezTo>
                  <a:pt x="628" y="643"/>
                  <a:pt x="628" y="643"/>
                  <a:pt x="628" y="643"/>
                </a:cubicBezTo>
                <a:cubicBezTo>
                  <a:pt x="628" y="643"/>
                  <a:pt x="628" y="643"/>
                  <a:pt x="628" y="643"/>
                </a:cubicBezTo>
                <a:cubicBezTo>
                  <a:pt x="627" y="644"/>
                  <a:pt x="627" y="644"/>
                  <a:pt x="627" y="644"/>
                </a:cubicBezTo>
                <a:cubicBezTo>
                  <a:pt x="627" y="644"/>
                  <a:pt x="627" y="644"/>
                  <a:pt x="627" y="644"/>
                </a:cubicBezTo>
                <a:cubicBezTo>
                  <a:pt x="626" y="645"/>
                  <a:pt x="626" y="645"/>
                  <a:pt x="626" y="645"/>
                </a:cubicBezTo>
                <a:cubicBezTo>
                  <a:pt x="626" y="645"/>
                  <a:pt x="626" y="645"/>
                  <a:pt x="626" y="645"/>
                </a:cubicBezTo>
                <a:cubicBezTo>
                  <a:pt x="625" y="645"/>
                  <a:pt x="625" y="645"/>
                  <a:pt x="625" y="645"/>
                </a:cubicBezTo>
                <a:cubicBezTo>
                  <a:pt x="625" y="645"/>
                  <a:pt x="625" y="645"/>
                  <a:pt x="625" y="645"/>
                </a:cubicBezTo>
                <a:cubicBezTo>
                  <a:pt x="624" y="646"/>
                  <a:pt x="624" y="646"/>
                  <a:pt x="624" y="646"/>
                </a:cubicBezTo>
                <a:cubicBezTo>
                  <a:pt x="624" y="646"/>
                  <a:pt x="624" y="646"/>
                  <a:pt x="624" y="646"/>
                </a:cubicBezTo>
                <a:cubicBezTo>
                  <a:pt x="620" y="649"/>
                  <a:pt x="620" y="649"/>
                  <a:pt x="620" y="649"/>
                </a:cubicBezTo>
                <a:cubicBezTo>
                  <a:pt x="620" y="649"/>
                  <a:pt x="620" y="649"/>
                  <a:pt x="620" y="649"/>
                </a:cubicBezTo>
                <a:cubicBezTo>
                  <a:pt x="620" y="650"/>
                  <a:pt x="620" y="650"/>
                  <a:pt x="620" y="650"/>
                </a:cubicBezTo>
                <a:cubicBezTo>
                  <a:pt x="620" y="650"/>
                  <a:pt x="620" y="650"/>
                  <a:pt x="620" y="650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1" y="651"/>
                  <a:pt x="621" y="651"/>
                  <a:pt x="621" y="651"/>
                </a:cubicBezTo>
                <a:cubicBezTo>
                  <a:pt x="621" y="651"/>
                  <a:pt x="621" y="651"/>
                  <a:pt x="621" y="651"/>
                </a:cubicBezTo>
                <a:cubicBezTo>
                  <a:pt x="621" y="652"/>
                  <a:pt x="621" y="652"/>
                  <a:pt x="621" y="652"/>
                </a:cubicBezTo>
                <a:cubicBezTo>
                  <a:pt x="621" y="652"/>
                  <a:pt x="621" y="652"/>
                  <a:pt x="621" y="652"/>
                </a:cubicBezTo>
                <a:cubicBezTo>
                  <a:pt x="622" y="654"/>
                  <a:pt x="622" y="654"/>
                  <a:pt x="622" y="654"/>
                </a:cubicBezTo>
                <a:cubicBezTo>
                  <a:pt x="622" y="654"/>
                  <a:pt x="622" y="654"/>
                  <a:pt x="622" y="654"/>
                </a:cubicBezTo>
                <a:cubicBezTo>
                  <a:pt x="622" y="655"/>
                  <a:pt x="622" y="655"/>
                  <a:pt x="622" y="655"/>
                </a:cubicBezTo>
                <a:cubicBezTo>
                  <a:pt x="622" y="655"/>
                  <a:pt x="622" y="655"/>
                  <a:pt x="622" y="655"/>
                </a:cubicBezTo>
                <a:cubicBezTo>
                  <a:pt x="622" y="656"/>
                  <a:pt x="622" y="656"/>
                  <a:pt x="622" y="656"/>
                </a:cubicBezTo>
                <a:cubicBezTo>
                  <a:pt x="622" y="656"/>
                  <a:pt x="622" y="656"/>
                  <a:pt x="622" y="656"/>
                </a:cubicBezTo>
                <a:cubicBezTo>
                  <a:pt x="622" y="657"/>
                  <a:pt x="622" y="657"/>
                  <a:pt x="622" y="657"/>
                </a:cubicBezTo>
                <a:cubicBezTo>
                  <a:pt x="622" y="657"/>
                  <a:pt x="622" y="657"/>
                  <a:pt x="622" y="657"/>
                </a:cubicBezTo>
                <a:cubicBezTo>
                  <a:pt x="622" y="658"/>
                  <a:pt x="622" y="658"/>
                  <a:pt x="622" y="658"/>
                </a:cubicBezTo>
                <a:cubicBezTo>
                  <a:pt x="622" y="658"/>
                  <a:pt x="622" y="658"/>
                  <a:pt x="622" y="658"/>
                </a:cubicBezTo>
                <a:cubicBezTo>
                  <a:pt x="621" y="659"/>
                  <a:pt x="621" y="659"/>
                  <a:pt x="621" y="659"/>
                </a:cubicBezTo>
                <a:cubicBezTo>
                  <a:pt x="621" y="659"/>
                  <a:pt x="621" y="659"/>
                  <a:pt x="621" y="659"/>
                </a:cubicBezTo>
                <a:cubicBezTo>
                  <a:pt x="621" y="660"/>
                  <a:pt x="621" y="660"/>
                  <a:pt x="621" y="660"/>
                </a:cubicBezTo>
                <a:cubicBezTo>
                  <a:pt x="621" y="660"/>
                  <a:pt x="621" y="660"/>
                  <a:pt x="621" y="660"/>
                </a:cubicBezTo>
                <a:cubicBezTo>
                  <a:pt x="613" y="668"/>
                  <a:pt x="613" y="668"/>
                  <a:pt x="613" y="668"/>
                </a:cubicBezTo>
                <a:cubicBezTo>
                  <a:pt x="613" y="668"/>
                  <a:pt x="613" y="668"/>
                  <a:pt x="613" y="668"/>
                </a:cubicBezTo>
                <a:cubicBezTo>
                  <a:pt x="613" y="669"/>
                  <a:pt x="613" y="669"/>
                  <a:pt x="613" y="669"/>
                </a:cubicBezTo>
                <a:cubicBezTo>
                  <a:pt x="613" y="669"/>
                  <a:pt x="613" y="669"/>
                  <a:pt x="613" y="669"/>
                </a:cubicBezTo>
                <a:cubicBezTo>
                  <a:pt x="612" y="668"/>
                  <a:pt x="612" y="668"/>
                  <a:pt x="612" y="668"/>
                </a:cubicBezTo>
                <a:cubicBezTo>
                  <a:pt x="612" y="668"/>
                  <a:pt x="612" y="668"/>
                  <a:pt x="612" y="668"/>
                </a:cubicBezTo>
                <a:cubicBezTo>
                  <a:pt x="615" y="662"/>
                  <a:pt x="615" y="662"/>
                  <a:pt x="615" y="662"/>
                </a:cubicBezTo>
                <a:cubicBezTo>
                  <a:pt x="615" y="662"/>
                  <a:pt x="615" y="662"/>
                  <a:pt x="615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05" y="670"/>
                  <a:pt x="605" y="670"/>
                  <a:pt x="605" y="670"/>
                </a:cubicBezTo>
                <a:cubicBezTo>
                  <a:pt x="605" y="670"/>
                  <a:pt x="605" y="670"/>
                  <a:pt x="605" y="670"/>
                </a:cubicBezTo>
                <a:cubicBezTo>
                  <a:pt x="604" y="670"/>
                  <a:pt x="604" y="670"/>
                  <a:pt x="604" y="670"/>
                </a:cubicBezTo>
                <a:cubicBezTo>
                  <a:pt x="604" y="670"/>
                  <a:pt x="604" y="670"/>
                  <a:pt x="604" y="670"/>
                </a:cubicBezTo>
                <a:cubicBezTo>
                  <a:pt x="603" y="670"/>
                  <a:pt x="603" y="670"/>
                  <a:pt x="603" y="670"/>
                </a:cubicBezTo>
                <a:cubicBezTo>
                  <a:pt x="603" y="670"/>
                  <a:pt x="603" y="670"/>
                  <a:pt x="603" y="670"/>
                </a:cubicBezTo>
                <a:cubicBezTo>
                  <a:pt x="603" y="669"/>
                  <a:pt x="603" y="669"/>
                  <a:pt x="603" y="669"/>
                </a:cubicBezTo>
                <a:cubicBezTo>
                  <a:pt x="603" y="669"/>
                  <a:pt x="603" y="669"/>
                  <a:pt x="603" y="669"/>
                </a:cubicBezTo>
                <a:cubicBezTo>
                  <a:pt x="603" y="668"/>
                  <a:pt x="603" y="668"/>
                  <a:pt x="603" y="668"/>
                </a:cubicBezTo>
                <a:cubicBezTo>
                  <a:pt x="603" y="668"/>
                  <a:pt x="603" y="668"/>
                  <a:pt x="603" y="668"/>
                </a:cubicBezTo>
                <a:cubicBezTo>
                  <a:pt x="604" y="668"/>
                  <a:pt x="604" y="668"/>
                  <a:pt x="604" y="668"/>
                </a:cubicBezTo>
                <a:cubicBezTo>
                  <a:pt x="604" y="668"/>
                  <a:pt x="604" y="668"/>
                  <a:pt x="604" y="668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5" y="666"/>
                  <a:pt x="605" y="666"/>
                  <a:pt x="605" y="666"/>
                </a:cubicBezTo>
                <a:cubicBezTo>
                  <a:pt x="605" y="666"/>
                  <a:pt x="605" y="666"/>
                  <a:pt x="605" y="666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1"/>
                  <a:pt x="607" y="661"/>
                  <a:pt x="607" y="661"/>
                </a:cubicBezTo>
                <a:cubicBezTo>
                  <a:pt x="607" y="661"/>
                  <a:pt x="607" y="661"/>
                  <a:pt x="607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0"/>
                  <a:pt x="606" y="660"/>
                  <a:pt x="606" y="660"/>
                </a:cubicBezTo>
                <a:cubicBezTo>
                  <a:pt x="606" y="660"/>
                  <a:pt x="606" y="660"/>
                  <a:pt x="606" y="660"/>
                </a:cubicBezTo>
                <a:cubicBezTo>
                  <a:pt x="604" y="661"/>
                  <a:pt x="604" y="661"/>
                  <a:pt x="604" y="661"/>
                </a:cubicBezTo>
                <a:cubicBezTo>
                  <a:pt x="604" y="661"/>
                  <a:pt x="604" y="661"/>
                  <a:pt x="604" y="661"/>
                </a:cubicBezTo>
                <a:cubicBezTo>
                  <a:pt x="602" y="662"/>
                  <a:pt x="602" y="662"/>
                  <a:pt x="602" y="662"/>
                </a:cubicBezTo>
                <a:cubicBezTo>
                  <a:pt x="602" y="662"/>
                  <a:pt x="602" y="662"/>
                  <a:pt x="602" y="662"/>
                </a:cubicBezTo>
                <a:cubicBezTo>
                  <a:pt x="601" y="663"/>
                  <a:pt x="601" y="663"/>
                  <a:pt x="601" y="663"/>
                </a:cubicBezTo>
                <a:cubicBezTo>
                  <a:pt x="601" y="663"/>
                  <a:pt x="601" y="663"/>
                  <a:pt x="601" y="663"/>
                </a:cubicBezTo>
                <a:cubicBezTo>
                  <a:pt x="600" y="663"/>
                  <a:pt x="600" y="663"/>
                  <a:pt x="600" y="663"/>
                </a:cubicBezTo>
                <a:cubicBezTo>
                  <a:pt x="600" y="663"/>
                  <a:pt x="600" y="663"/>
                  <a:pt x="600" y="663"/>
                </a:cubicBezTo>
                <a:cubicBezTo>
                  <a:pt x="598" y="665"/>
                  <a:pt x="598" y="665"/>
                  <a:pt x="598" y="665"/>
                </a:cubicBezTo>
                <a:cubicBezTo>
                  <a:pt x="598" y="665"/>
                  <a:pt x="598" y="665"/>
                  <a:pt x="598" y="665"/>
                </a:cubicBezTo>
                <a:cubicBezTo>
                  <a:pt x="597" y="666"/>
                  <a:pt x="597" y="666"/>
                  <a:pt x="597" y="666"/>
                </a:cubicBezTo>
                <a:cubicBezTo>
                  <a:pt x="597" y="666"/>
                  <a:pt x="597" y="666"/>
                  <a:pt x="597" y="666"/>
                </a:cubicBezTo>
                <a:cubicBezTo>
                  <a:pt x="595" y="667"/>
                  <a:pt x="595" y="667"/>
                  <a:pt x="595" y="667"/>
                </a:cubicBezTo>
                <a:cubicBezTo>
                  <a:pt x="595" y="667"/>
                  <a:pt x="595" y="667"/>
                  <a:pt x="595" y="667"/>
                </a:cubicBezTo>
                <a:cubicBezTo>
                  <a:pt x="595" y="668"/>
                  <a:pt x="595" y="668"/>
                  <a:pt x="595" y="668"/>
                </a:cubicBezTo>
                <a:cubicBezTo>
                  <a:pt x="595" y="668"/>
                  <a:pt x="595" y="668"/>
                  <a:pt x="595" y="668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0" y="673"/>
                  <a:pt x="590" y="673"/>
                  <a:pt x="590" y="673"/>
                </a:cubicBezTo>
                <a:cubicBezTo>
                  <a:pt x="590" y="673"/>
                  <a:pt x="590" y="673"/>
                  <a:pt x="590" y="673"/>
                </a:cubicBezTo>
                <a:cubicBezTo>
                  <a:pt x="590" y="671"/>
                  <a:pt x="590" y="671"/>
                  <a:pt x="590" y="671"/>
                </a:cubicBezTo>
                <a:cubicBezTo>
                  <a:pt x="590" y="671"/>
                  <a:pt x="590" y="671"/>
                  <a:pt x="590" y="671"/>
                </a:cubicBezTo>
                <a:cubicBezTo>
                  <a:pt x="589" y="669"/>
                  <a:pt x="589" y="669"/>
                  <a:pt x="589" y="669"/>
                </a:cubicBezTo>
                <a:cubicBezTo>
                  <a:pt x="589" y="669"/>
                  <a:pt x="589" y="669"/>
                  <a:pt x="589" y="669"/>
                </a:cubicBezTo>
                <a:cubicBezTo>
                  <a:pt x="588" y="668"/>
                  <a:pt x="588" y="668"/>
                  <a:pt x="588" y="668"/>
                </a:cubicBezTo>
                <a:cubicBezTo>
                  <a:pt x="588" y="668"/>
                  <a:pt x="588" y="668"/>
                  <a:pt x="588" y="668"/>
                </a:cubicBezTo>
                <a:cubicBezTo>
                  <a:pt x="587" y="666"/>
                  <a:pt x="587" y="666"/>
                  <a:pt x="587" y="666"/>
                </a:cubicBezTo>
                <a:cubicBezTo>
                  <a:pt x="587" y="666"/>
                  <a:pt x="587" y="666"/>
                  <a:pt x="587" y="666"/>
                </a:cubicBezTo>
                <a:cubicBezTo>
                  <a:pt x="586" y="664"/>
                  <a:pt x="586" y="664"/>
                  <a:pt x="586" y="664"/>
                </a:cubicBezTo>
                <a:cubicBezTo>
                  <a:pt x="586" y="664"/>
                  <a:pt x="586" y="664"/>
                  <a:pt x="586" y="664"/>
                </a:cubicBezTo>
                <a:cubicBezTo>
                  <a:pt x="585" y="662"/>
                  <a:pt x="585" y="662"/>
                  <a:pt x="585" y="662"/>
                </a:cubicBezTo>
                <a:cubicBezTo>
                  <a:pt x="585" y="662"/>
                  <a:pt x="585" y="662"/>
                  <a:pt x="585" y="662"/>
                </a:cubicBezTo>
                <a:cubicBezTo>
                  <a:pt x="584" y="661"/>
                  <a:pt x="584" y="661"/>
                  <a:pt x="584" y="661"/>
                </a:cubicBezTo>
                <a:cubicBezTo>
                  <a:pt x="584" y="661"/>
                  <a:pt x="584" y="661"/>
                  <a:pt x="584" y="661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4" y="659"/>
                  <a:pt x="584" y="659"/>
                  <a:pt x="584" y="659"/>
                </a:cubicBezTo>
                <a:cubicBezTo>
                  <a:pt x="584" y="659"/>
                  <a:pt x="584" y="659"/>
                  <a:pt x="584" y="659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7" y="658"/>
                  <a:pt x="587" y="658"/>
                  <a:pt x="587" y="658"/>
                </a:cubicBezTo>
                <a:cubicBezTo>
                  <a:pt x="587" y="658"/>
                  <a:pt x="587" y="658"/>
                  <a:pt x="587" y="658"/>
                </a:cubicBezTo>
                <a:cubicBezTo>
                  <a:pt x="588" y="658"/>
                  <a:pt x="588" y="658"/>
                  <a:pt x="588" y="658"/>
                </a:cubicBezTo>
                <a:cubicBezTo>
                  <a:pt x="588" y="658"/>
                  <a:pt x="588" y="658"/>
                  <a:pt x="588" y="658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4" y="656"/>
                  <a:pt x="594" y="656"/>
                  <a:pt x="594" y="656"/>
                </a:cubicBezTo>
                <a:cubicBezTo>
                  <a:pt x="594" y="656"/>
                  <a:pt x="594" y="656"/>
                  <a:pt x="594" y="656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7" y="645"/>
                  <a:pt x="587" y="645"/>
                  <a:pt x="587" y="645"/>
                </a:cubicBezTo>
                <a:cubicBezTo>
                  <a:pt x="587" y="645"/>
                  <a:pt x="587" y="645"/>
                  <a:pt x="587" y="645"/>
                </a:cubicBezTo>
                <a:cubicBezTo>
                  <a:pt x="586" y="644"/>
                  <a:pt x="586" y="644"/>
                  <a:pt x="586" y="644"/>
                </a:cubicBezTo>
                <a:cubicBezTo>
                  <a:pt x="586" y="644"/>
                  <a:pt x="586" y="644"/>
                  <a:pt x="586" y="644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2"/>
                  <a:pt x="585" y="642"/>
                  <a:pt x="585" y="642"/>
                </a:cubicBezTo>
                <a:cubicBezTo>
                  <a:pt x="585" y="642"/>
                  <a:pt x="585" y="642"/>
                  <a:pt x="585" y="642"/>
                </a:cubicBezTo>
                <a:cubicBezTo>
                  <a:pt x="585" y="641"/>
                  <a:pt x="585" y="641"/>
                  <a:pt x="585" y="641"/>
                </a:cubicBezTo>
                <a:cubicBezTo>
                  <a:pt x="585" y="641"/>
                  <a:pt x="585" y="641"/>
                  <a:pt x="585" y="641"/>
                </a:cubicBezTo>
                <a:cubicBezTo>
                  <a:pt x="585" y="640"/>
                  <a:pt x="585" y="640"/>
                  <a:pt x="585" y="640"/>
                </a:cubicBezTo>
                <a:cubicBezTo>
                  <a:pt x="585" y="640"/>
                  <a:pt x="585" y="640"/>
                  <a:pt x="585" y="640"/>
                </a:cubicBezTo>
                <a:cubicBezTo>
                  <a:pt x="585" y="639"/>
                  <a:pt x="585" y="639"/>
                  <a:pt x="585" y="639"/>
                </a:cubicBezTo>
                <a:cubicBezTo>
                  <a:pt x="585" y="639"/>
                  <a:pt x="585" y="639"/>
                  <a:pt x="585" y="639"/>
                </a:cubicBezTo>
                <a:cubicBezTo>
                  <a:pt x="587" y="639"/>
                  <a:pt x="587" y="639"/>
                  <a:pt x="587" y="639"/>
                </a:cubicBezTo>
                <a:cubicBezTo>
                  <a:pt x="587" y="639"/>
                  <a:pt x="587" y="639"/>
                  <a:pt x="587" y="639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9" y="640"/>
                  <a:pt x="589" y="640"/>
                  <a:pt x="589" y="640"/>
                </a:cubicBezTo>
                <a:cubicBezTo>
                  <a:pt x="589" y="640"/>
                  <a:pt x="589" y="640"/>
                  <a:pt x="589" y="640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1" y="642"/>
                  <a:pt x="591" y="642"/>
                  <a:pt x="591" y="642"/>
                </a:cubicBezTo>
                <a:cubicBezTo>
                  <a:pt x="591" y="642"/>
                  <a:pt x="591" y="642"/>
                  <a:pt x="591" y="642"/>
                </a:cubicBezTo>
                <a:cubicBezTo>
                  <a:pt x="592" y="642"/>
                  <a:pt x="592" y="642"/>
                  <a:pt x="592" y="642"/>
                </a:cubicBezTo>
                <a:cubicBezTo>
                  <a:pt x="592" y="642"/>
                  <a:pt x="592" y="642"/>
                  <a:pt x="592" y="642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7"/>
                  <a:pt x="594" y="647"/>
                  <a:pt x="594" y="647"/>
                </a:cubicBezTo>
                <a:cubicBezTo>
                  <a:pt x="594" y="647"/>
                  <a:pt x="594" y="647"/>
                  <a:pt x="594" y="647"/>
                </a:cubicBezTo>
                <a:cubicBezTo>
                  <a:pt x="594" y="648"/>
                  <a:pt x="594" y="648"/>
                  <a:pt x="594" y="648"/>
                </a:cubicBezTo>
                <a:cubicBezTo>
                  <a:pt x="594" y="648"/>
                  <a:pt x="594" y="648"/>
                  <a:pt x="594" y="648"/>
                </a:cubicBezTo>
                <a:cubicBezTo>
                  <a:pt x="594" y="649"/>
                  <a:pt x="594" y="649"/>
                  <a:pt x="594" y="649"/>
                </a:cubicBezTo>
                <a:cubicBezTo>
                  <a:pt x="594" y="649"/>
                  <a:pt x="594" y="649"/>
                  <a:pt x="594" y="649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6" y="651"/>
                  <a:pt x="596" y="651"/>
                  <a:pt x="596" y="651"/>
                </a:cubicBezTo>
                <a:cubicBezTo>
                  <a:pt x="596" y="651"/>
                  <a:pt x="596" y="651"/>
                  <a:pt x="596" y="651"/>
                </a:cubicBezTo>
                <a:cubicBezTo>
                  <a:pt x="597" y="652"/>
                  <a:pt x="597" y="652"/>
                  <a:pt x="597" y="652"/>
                </a:cubicBezTo>
                <a:cubicBezTo>
                  <a:pt x="597" y="652"/>
                  <a:pt x="597" y="652"/>
                  <a:pt x="597" y="652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49"/>
                  <a:pt x="601" y="649"/>
                  <a:pt x="601" y="649"/>
                </a:cubicBezTo>
                <a:cubicBezTo>
                  <a:pt x="601" y="649"/>
                  <a:pt x="601" y="649"/>
                  <a:pt x="601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7" y="650"/>
                  <a:pt x="597" y="650"/>
                  <a:pt x="597" y="650"/>
                </a:cubicBezTo>
                <a:cubicBezTo>
                  <a:pt x="597" y="650"/>
                  <a:pt x="597" y="650"/>
                  <a:pt x="597" y="650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7"/>
                  <a:pt x="596" y="647"/>
                  <a:pt x="596" y="647"/>
                </a:cubicBezTo>
                <a:cubicBezTo>
                  <a:pt x="596" y="647"/>
                  <a:pt x="596" y="647"/>
                  <a:pt x="596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8" y="646"/>
                  <a:pt x="598" y="646"/>
                  <a:pt x="598" y="646"/>
                </a:cubicBezTo>
                <a:cubicBezTo>
                  <a:pt x="598" y="646"/>
                  <a:pt x="598" y="646"/>
                  <a:pt x="598" y="646"/>
                </a:cubicBezTo>
                <a:cubicBezTo>
                  <a:pt x="599" y="646"/>
                  <a:pt x="599" y="646"/>
                  <a:pt x="599" y="646"/>
                </a:cubicBezTo>
                <a:cubicBezTo>
                  <a:pt x="599" y="646"/>
                  <a:pt x="599" y="646"/>
                  <a:pt x="599" y="646"/>
                </a:cubicBezTo>
                <a:cubicBezTo>
                  <a:pt x="600" y="646"/>
                  <a:pt x="600" y="646"/>
                  <a:pt x="600" y="646"/>
                </a:cubicBezTo>
                <a:cubicBezTo>
                  <a:pt x="600" y="646"/>
                  <a:pt x="600" y="646"/>
                  <a:pt x="600" y="646"/>
                </a:cubicBezTo>
                <a:cubicBezTo>
                  <a:pt x="601" y="646"/>
                  <a:pt x="601" y="646"/>
                  <a:pt x="601" y="646"/>
                </a:cubicBezTo>
                <a:cubicBezTo>
                  <a:pt x="601" y="646"/>
                  <a:pt x="601" y="646"/>
                  <a:pt x="601" y="646"/>
                </a:cubicBezTo>
                <a:cubicBezTo>
                  <a:pt x="603" y="645"/>
                  <a:pt x="603" y="645"/>
                  <a:pt x="603" y="645"/>
                </a:cubicBezTo>
                <a:cubicBezTo>
                  <a:pt x="603" y="645"/>
                  <a:pt x="603" y="645"/>
                  <a:pt x="603" y="645"/>
                </a:cubicBezTo>
                <a:cubicBezTo>
                  <a:pt x="604" y="645"/>
                  <a:pt x="604" y="645"/>
                  <a:pt x="604" y="645"/>
                </a:cubicBezTo>
                <a:cubicBezTo>
                  <a:pt x="604" y="645"/>
                  <a:pt x="604" y="645"/>
                  <a:pt x="604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6" y="642"/>
                  <a:pt x="606" y="642"/>
                  <a:pt x="606" y="642"/>
                </a:cubicBezTo>
                <a:cubicBezTo>
                  <a:pt x="606" y="642"/>
                  <a:pt x="606" y="642"/>
                  <a:pt x="606" y="642"/>
                </a:cubicBezTo>
                <a:cubicBezTo>
                  <a:pt x="613" y="629"/>
                  <a:pt x="613" y="629"/>
                  <a:pt x="613" y="629"/>
                </a:cubicBezTo>
                <a:cubicBezTo>
                  <a:pt x="613" y="629"/>
                  <a:pt x="613" y="629"/>
                  <a:pt x="613" y="629"/>
                </a:cubicBezTo>
                <a:cubicBezTo>
                  <a:pt x="614" y="627"/>
                  <a:pt x="614" y="627"/>
                  <a:pt x="614" y="627"/>
                </a:cubicBezTo>
                <a:cubicBezTo>
                  <a:pt x="614" y="627"/>
                  <a:pt x="614" y="627"/>
                  <a:pt x="614" y="627"/>
                </a:cubicBezTo>
                <a:cubicBezTo>
                  <a:pt x="614" y="626"/>
                  <a:pt x="614" y="626"/>
                  <a:pt x="614" y="626"/>
                </a:cubicBezTo>
                <a:cubicBezTo>
                  <a:pt x="614" y="626"/>
                  <a:pt x="614" y="626"/>
                  <a:pt x="614" y="626"/>
                </a:cubicBezTo>
                <a:cubicBezTo>
                  <a:pt x="614" y="625"/>
                  <a:pt x="614" y="625"/>
                  <a:pt x="614" y="625"/>
                </a:cubicBezTo>
                <a:cubicBezTo>
                  <a:pt x="614" y="625"/>
                  <a:pt x="614" y="625"/>
                  <a:pt x="614" y="625"/>
                </a:cubicBezTo>
                <a:cubicBezTo>
                  <a:pt x="614" y="623"/>
                  <a:pt x="614" y="623"/>
                  <a:pt x="614" y="623"/>
                </a:cubicBezTo>
                <a:cubicBezTo>
                  <a:pt x="614" y="623"/>
                  <a:pt x="614" y="623"/>
                  <a:pt x="614" y="623"/>
                </a:cubicBezTo>
                <a:cubicBezTo>
                  <a:pt x="614" y="622"/>
                  <a:pt x="614" y="622"/>
                  <a:pt x="614" y="622"/>
                </a:cubicBezTo>
                <a:cubicBezTo>
                  <a:pt x="614" y="622"/>
                  <a:pt x="614" y="622"/>
                  <a:pt x="614" y="622"/>
                </a:cubicBezTo>
                <a:cubicBezTo>
                  <a:pt x="614" y="621"/>
                  <a:pt x="614" y="621"/>
                  <a:pt x="614" y="621"/>
                </a:cubicBezTo>
                <a:cubicBezTo>
                  <a:pt x="614" y="621"/>
                  <a:pt x="614" y="621"/>
                  <a:pt x="614" y="621"/>
                </a:cubicBezTo>
                <a:cubicBezTo>
                  <a:pt x="614" y="619"/>
                  <a:pt x="614" y="619"/>
                  <a:pt x="614" y="619"/>
                </a:cubicBezTo>
                <a:cubicBezTo>
                  <a:pt x="614" y="619"/>
                  <a:pt x="614" y="619"/>
                  <a:pt x="614" y="619"/>
                </a:cubicBezTo>
                <a:cubicBezTo>
                  <a:pt x="613" y="618"/>
                  <a:pt x="613" y="618"/>
                  <a:pt x="613" y="618"/>
                </a:cubicBezTo>
                <a:cubicBezTo>
                  <a:pt x="613" y="618"/>
                  <a:pt x="613" y="618"/>
                  <a:pt x="613" y="618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6" y="616"/>
                  <a:pt x="616" y="616"/>
                  <a:pt x="616" y="616"/>
                </a:cubicBezTo>
                <a:cubicBezTo>
                  <a:pt x="616" y="616"/>
                  <a:pt x="616" y="616"/>
                  <a:pt x="616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8" y="617"/>
                  <a:pt x="618" y="617"/>
                  <a:pt x="618" y="617"/>
                </a:cubicBezTo>
                <a:cubicBezTo>
                  <a:pt x="618" y="617"/>
                  <a:pt x="618" y="617"/>
                  <a:pt x="618" y="617"/>
                </a:cubicBezTo>
                <a:cubicBezTo>
                  <a:pt x="619" y="617"/>
                  <a:pt x="619" y="617"/>
                  <a:pt x="619" y="617"/>
                </a:cubicBezTo>
                <a:cubicBezTo>
                  <a:pt x="619" y="617"/>
                  <a:pt x="619" y="617"/>
                  <a:pt x="619" y="617"/>
                </a:cubicBezTo>
                <a:cubicBezTo>
                  <a:pt x="620" y="618"/>
                  <a:pt x="620" y="618"/>
                  <a:pt x="620" y="618"/>
                </a:cubicBezTo>
                <a:cubicBezTo>
                  <a:pt x="620" y="618"/>
                  <a:pt x="620" y="618"/>
                  <a:pt x="620" y="618"/>
                </a:cubicBezTo>
                <a:cubicBezTo>
                  <a:pt x="620" y="619"/>
                  <a:pt x="620" y="619"/>
                  <a:pt x="620" y="619"/>
                </a:cubicBezTo>
                <a:cubicBezTo>
                  <a:pt x="620" y="619"/>
                  <a:pt x="620" y="619"/>
                  <a:pt x="620" y="619"/>
                </a:cubicBezTo>
                <a:cubicBezTo>
                  <a:pt x="621" y="620"/>
                  <a:pt x="621" y="620"/>
                  <a:pt x="621" y="620"/>
                </a:cubicBezTo>
                <a:cubicBezTo>
                  <a:pt x="621" y="620"/>
                  <a:pt x="621" y="620"/>
                  <a:pt x="621" y="620"/>
                </a:cubicBezTo>
                <a:cubicBezTo>
                  <a:pt x="622" y="621"/>
                  <a:pt x="622" y="621"/>
                  <a:pt x="622" y="621"/>
                </a:cubicBezTo>
                <a:cubicBezTo>
                  <a:pt x="622" y="621"/>
                  <a:pt x="622" y="621"/>
                  <a:pt x="622" y="621"/>
                </a:cubicBezTo>
                <a:cubicBezTo>
                  <a:pt x="622" y="622"/>
                  <a:pt x="622" y="622"/>
                  <a:pt x="622" y="622"/>
                </a:cubicBezTo>
                <a:cubicBezTo>
                  <a:pt x="622" y="622"/>
                  <a:pt x="622" y="622"/>
                  <a:pt x="622" y="622"/>
                </a:cubicBezTo>
                <a:cubicBezTo>
                  <a:pt x="623" y="623"/>
                  <a:pt x="623" y="623"/>
                  <a:pt x="623" y="623"/>
                </a:cubicBezTo>
                <a:cubicBezTo>
                  <a:pt x="623" y="623"/>
                  <a:pt x="623" y="623"/>
                  <a:pt x="623" y="623"/>
                </a:cubicBezTo>
                <a:cubicBezTo>
                  <a:pt x="623" y="625"/>
                  <a:pt x="623" y="625"/>
                  <a:pt x="623" y="625"/>
                </a:cubicBezTo>
                <a:cubicBezTo>
                  <a:pt x="623" y="625"/>
                  <a:pt x="623" y="625"/>
                  <a:pt x="623" y="625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1" y="628"/>
                  <a:pt x="621" y="628"/>
                  <a:pt x="621" y="628"/>
                </a:cubicBezTo>
                <a:cubicBezTo>
                  <a:pt x="620" y="629"/>
                  <a:pt x="620" y="629"/>
                  <a:pt x="620" y="629"/>
                </a:cubicBezTo>
                <a:cubicBezTo>
                  <a:pt x="620" y="629"/>
                  <a:pt x="620" y="629"/>
                  <a:pt x="620" y="629"/>
                </a:cubicBezTo>
                <a:cubicBezTo>
                  <a:pt x="619" y="630"/>
                  <a:pt x="619" y="630"/>
                  <a:pt x="619" y="630"/>
                </a:cubicBezTo>
                <a:cubicBezTo>
                  <a:pt x="619" y="630"/>
                  <a:pt x="619" y="630"/>
                  <a:pt x="619" y="630"/>
                </a:cubicBezTo>
                <a:cubicBezTo>
                  <a:pt x="618" y="631"/>
                  <a:pt x="618" y="631"/>
                  <a:pt x="618" y="631"/>
                </a:cubicBezTo>
                <a:cubicBezTo>
                  <a:pt x="618" y="631"/>
                  <a:pt x="618" y="631"/>
                  <a:pt x="618" y="631"/>
                </a:cubicBezTo>
                <a:cubicBezTo>
                  <a:pt x="617" y="633"/>
                  <a:pt x="617" y="633"/>
                  <a:pt x="617" y="633"/>
                </a:cubicBezTo>
                <a:cubicBezTo>
                  <a:pt x="617" y="633"/>
                  <a:pt x="617" y="633"/>
                  <a:pt x="617" y="633"/>
                </a:cubicBezTo>
                <a:cubicBezTo>
                  <a:pt x="616" y="634"/>
                  <a:pt x="616" y="634"/>
                  <a:pt x="616" y="634"/>
                </a:cubicBezTo>
                <a:cubicBezTo>
                  <a:pt x="616" y="634"/>
                  <a:pt x="616" y="634"/>
                  <a:pt x="616" y="634"/>
                </a:cubicBezTo>
                <a:cubicBezTo>
                  <a:pt x="615" y="636"/>
                  <a:pt x="615" y="636"/>
                  <a:pt x="615" y="636"/>
                </a:cubicBezTo>
                <a:cubicBezTo>
                  <a:pt x="615" y="636"/>
                  <a:pt x="615" y="636"/>
                  <a:pt x="615" y="636"/>
                </a:cubicBezTo>
                <a:cubicBezTo>
                  <a:pt x="614" y="637"/>
                  <a:pt x="614" y="637"/>
                  <a:pt x="614" y="637"/>
                </a:cubicBezTo>
                <a:cubicBezTo>
                  <a:pt x="614" y="637"/>
                  <a:pt x="614" y="637"/>
                  <a:pt x="614" y="637"/>
                </a:cubicBezTo>
                <a:cubicBezTo>
                  <a:pt x="613" y="638"/>
                  <a:pt x="613" y="638"/>
                  <a:pt x="613" y="638"/>
                </a:cubicBezTo>
                <a:cubicBezTo>
                  <a:pt x="613" y="638"/>
                  <a:pt x="613" y="638"/>
                  <a:pt x="613" y="638"/>
                </a:cubicBezTo>
                <a:cubicBezTo>
                  <a:pt x="609" y="644"/>
                  <a:pt x="609" y="644"/>
                  <a:pt x="609" y="644"/>
                </a:cubicBezTo>
                <a:cubicBezTo>
                  <a:pt x="609" y="644"/>
                  <a:pt x="609" y="644"/>
                  <a:pt x="609" y="644"/>
                </a:cubicBezTo>
                <a:cubicBezTo>
                  <a:pt x="609" y="645"/>
                  <a:pt x="609" y="645"/>
                  <a:pt x="609" y="645"/>
                </a:cubicBezTo>
                <a:cubicBezTo>
                  <a:pt x="609" y="645"/>
                  <a:pt x="609" y="645"/>
                  <a:pt x="609" y="645"/>
                </a:cubicBezTo>
                <a:cubicBezTo>
                  <a:pt x="610" y="645"/>
                  <a:pt x="610" y="645"/>
                  <a:pt x="610" y="645"/>
                </a:cubicBezTo>
                <a:cubicBezTo>
                  <a:pt x="610" y="645"/>
                  <a:pt x="610" y="645"/>
                  <a:pt x="610" y="645"/>
                </a:cubicBezTo>
                <a:cubicBezTo>
                  <a:pt x="611" y="646"/>
                  <a:pt x="611" y="646"/>
                  <a:pt x="611" y="646"/>
                </a:cubicBezTo>
                <a:cubicBezTo>
                  <a:pt x="611" y="646"/>
                  <a:pt x="611" y="646"/>
                  <a:pt x="611" y="646"/>
                </a:cubicBezTo>
                <a:cubicBezTo>
                  <a:pt x="612" y="647"/>
                  <a:pt x="612" y="647"/>
                  <a:pt x="612" y="647"/>
                </a:cubicBezTo>
                <a:cubicBezTo>
                  <a:pt x="612" y="647"/>
                  <a:pt x="612" y="647"/>
                  <a:pt x="612" y="647"/>
                </a:cubicBezTo>
                <a:cubicBezTo>
                  <a:pt x="614" y="647"/>
                  <a:pt x="614" y="647"/>
                  <a:pt x="614" y="647"/>
                </a:cubicBezTo>
                <a:cubicBezTo>
                  <a:pt x="614" y="647"/>
                  <a:pt x="614" y="647"/>
                  <a:pt x="614" y="647"/>
                </a:cubicBezTo>
                <a:cubicBezTo>
                  <a:pt x="615" y="648"/>
                  <a:pt x="615" y="648"/>
                  <a:pt x="615" y="648"/>
                </a:cubicBezTo>
                <a:cubicBezTo>
                  <a:pt x="615" y="648"/>
                  <a:pt x="615" y="648"/>
                  <a:pt x="615" y="648"/>
                </a:cubicBezTo>
                <a:cubicBezTo>
                  <a:pt x="616" y="648"/>
                  <a:pt x="616" y="648"/>
                  <a:pt x="616" y="648"/>
                </a:cubicBezTo>
                <a:cubicBezTo>
                  <a:pt x="616" y="648"/>
                  <a:pt x="616" y="648"/>
                  <a:pt x="616" y="648"/>
                </a:cubicBezTo>
                <a:cubicBezTo>
                  <a:pt x="618" y="647"/>
                  <a:pt x="618" y="647"/>
                  <a:pt x="618" y="647"/>
                </a:cubicBezTo>
                <a:cubicBezTo>
                  <a:pt x="618" y="647"/>
                  <a:pt x="618" y="647"/>
                  <a:pt x="618" y="647"/>
                </a:cubicBezTo>
                <a:cubicBezTo>
                  <a:pt x="619" y="646"/>
                  <a:pt x="619" y="646"/>
                  <a:pt x="619" y="646"/>
                </a:cubicBezTo>
                <a:cubicBezTo>
                  <a:pt x="619" y="646"/>
                  <a:pt x="619" y="646"/>
                  <a:pt x="619" y="646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7" y="639"/>
                  <a:pt x="627" y="639"/>
                  <a:pt x="627" y="639"/>
                </a:cubicBezTo>
                <a:cubicBezTo>
                  <a:pt x="627" y="639"/>
                  <a:pt x="627" y="639"/>
                  <a:pt x="627" y="639"/>
                </a:cubicBezTo>
                <a:cubicBezTo>
                  <a:pt x="635" y="634"/>
                  <a:pt x="635" y="634"/>
                  <a:pt x="635" y="634"/>
                </a:cubicBezTo>
                <a:cubicBezTo>
                  <a:pt x="635" y="634"/>
                  <a:pt x="635" y="634"/>
                  <a:pt x="635" y="634"/>
                </a:cubicBezTo>
                <a:cubicBezTo>
                  <a:pt x="636" y="634"/>
                  <a:pt x="636" y="634"/>
                  <a:pt x="636" y="634"/>
                </a:cubicBezTo>
                <a:cubicBezTo>
                  <a:pt x="636" y="634"/>
                  <a:pt x="636" y="634"/>
                  <a:pt x="636" y="634"/>
                </a:cubicBezTo>
                <a:cubicBezTo>
                  <a:pt x="637" y="634"/>
                  <a:pt x="637" y="634"/>
                  <a:pt x="637" y="634"/>
                </a:cubicBezTo>
                <a:cubicBezTo>
                  <a:pt x="637" y="634"/>
                  <a:pt x="637" y="634"/>
                  <a:pt x="637" y="634"/>
                </a:cubicBezTo>
                <a:cubicBezTo>
                  <a:pt x="638" y="634"/>
                  <a:pt x="638" y="634"/>
                  <a:pt x="638" y="634"/>
                </a:cubicBezTo>
                <a:cubicBezTo>
                  <a:pt x="638" y="634"/>
                  <a:pt x="638" y="634"/>
                  <a:pt x="638" y="634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40" y="636"/>
                  <a:pt x="640" y="636"/>
                  <a:pt x="640" y="636"/>
                </a:cubicBezTo>
                <a:cubicBezTo>
                  <a:pt x="640" y="636"/>
                  <a:pt x="640" y="636"/>
                  <a:pt x="640" y="636"/>
                </a:cubicBezTo>
                <a:cubicBezTo>
                  <a:pt x="641" y="636"/>
                  <a:pt x="641" y="636"/>
                  <a:pt x="641" y="636"/>
                </a:cubicBezTo>
                <a:cubicBezTo>
                  <a:pt x="641" y="636"/>
                  <a:pt x="641" y="636"/>
                  <a:pt x="641" y="636"/>
                </a:cubicBezTo>
                <a:cubicBezTo>
                  <a:pt x="643" y="636"/>
                  <a:pt x="643" y="636"/>
                  <a:pt x="643" y="636"/>
                </a:cubicBezTo>
                <a:cubicBezTo>
                  <a:pt x="643" y="636"/>
                  <a:pt x="643" y="636"/>
                  <a:pt x="643" y="636"/>
                </a:cubicBezTo>
                <a:cubicBezTo>
                  <a:pt x="643" y="638"/>
                  <a:pt x="643" y="638"/>
                  <a:pt x="643" y="638"/>
                </a:cubicBezTo>
                <a:cubicBezTo>
                  <a:pt x="643" y="638"/>
                  <a:pt x="643" y="638"/>
                  <a:pt x="643" y="638"/>
                </a:cubicBezTo>
                <a:cubicBezTo>
                  <a:pt x="643" y="639"/>
                  <a:pt x="643" y="639"/>
                  <a:pt x="643" y="639"/>
                </a:cubicBezTo>
                <a:cubicBezTo>
                  <a:pt x="643" y="639"/>
                  <a:pt x="643" y="639"/>
                  <a:pt x="643" y="639"/>
                </a:cubicBezTo>
                <a:cubicBezTo>
                  <a:pt x="642" y="640"/>
                  <a:pt x="642" y="640"/>
                  <a:pt x="642" y="640"/>
                </a:cubicBezTo>
                <a:cubicBezTo>
                  <a:pt x="642" y="640"/>
                  <a:pt x="642" y="640"/>
                  <a:pt x="642" y="640"/>
                </a:cubicBezTo>
                <a:cubicBezTo>
                  <a:pt x="642" y="641"/>
                  <a:pt x="642" y="641"/>
                  <a:pt x="642" y="641"/>
                </a:cubicBezTo>
                <a:cubicBezTo>
                  <a:pt x="642" y="641"/>
                  <a:pt x="642" y="641"/>
                  <a:pt x="642" y="641"/>
                </a:cubicBezTo>
                <a:cubicBezTo>
                  <a:pt x="642" y="643"/>
                  <a:pt x="642" y="643"/>
                  <a:pt x="642" y="643"/>
                </a:cubicBezTo>
                <a:cubicBezTo>
                  <a:pt x="642" y="643"/>
                  <a:pt x="642" y="643"/>
                  <a:pt x="642" y="643"/>
                </a:cubicBezTo>
                <a:cubicBezTo>
                  <a:pt x="642" y="644"/>
                  <a:pt x="642" y="644"/>
                  <a:pt x="642" y="644"/>
                </a:cubicBezTo>
                <a:cubicBezTo>
                  <a:pt x="642" y="644"/>
                  <a:pt x="642" y="644"/>
                  <a:pt x="642" y="644"/>
                </a:cubicBezTo>
                <a:cubicBezTo>
                  <a:pt x="641" y="645"/>
                  <a:pt x="641" y="645"/>
                  <a:pt x="641" y="645"/>
                </a:cubicBezTo>
                <a:cubicBezTo>
                  <a:pt x="641" y="645"/>
                  <a:pt x="641" y="645"/>
                  <a:pt x="641" y="645"/>
                </a:cubicBezTo>
                <a:cubicBezTo>
                  <a:pt x="640" y="646"/>
                  <a:pt x="640" y="646"/>
                  <a:pt x="640" y="646"/>
                </a:cubicBezTo>
                <a:cubicBezTo>
                  <a:pt x="640" y="646"/>
                  <a:pt x="640" y="646"/>
                  <a:pt x="640" y="646"/>
                </a:cubicBezTo>
                <a:cubicBezTo>
                  <a:pt x="639" y="646"/>
                  <a:pt x="639" y="646"/>
                  <a:pt x="639" y="646"/>
                </a:cubicBezTo>
                <a:cubicBezTo>
                  <a:pt x="639" y="646"/>
                  <a:pt x="639" y="646"/>
                  <a:pt x="639" y="646"/>
                </a:cubicBezTo>
                <a:cubicBezTo>
                  <a:pt x="639" y="647"/>
                  <a:pt x="639" y="647"/>
                  <a:pt x="639" y="647"/>
                </a:cubicBezTo>
                <a:cubicBezTo>
                  <a:pt x="639" y="647"/>
                  <a:pt x="639" y="647"/>
                  <a:pt x="639" y="647"/>
                </a:cubicBezTo>
                <a:cubicBezTo>
                  <a:pt x="638" y="647"/>
                  <a:pt x="638" y="647"/>
                  <a:pt x="638" y="647"/>
                </a:cubicBezTo>
                <a:cubicBezTo>
                  <a:pt x="638" y="647"/>
                  <a:pt x="638" y="647"/>
                  <a:pt x="638" y="647"/>
                </a:cubicBezTo>
                <a:cubicBezTo>
                  <a:pt x="638" y="648"/>
                  <a:pt x="638" y="648"/>
                  <a:pt x="638" y="648"/>
                </a:cubicBezTo>
                <a:cubicBezTo>
                  <a:pt x="638" y="648"/>
                  <a:pt x="638" y="648"/>
                  <a:pt x="638" y="648"/>
                </a:cubicBezTo>
                <a:cubicBezTo>
                  <a:pt x="638" y="649"/>
                  <a:pt x="638" y="649"/>
                  <a:pt x="638" y="649"/>
                </a:cubicBezTo>
                <a:cubicBezTo>
                  <a:pt x="638" y="649"/>
                  <a:pt x="638" y="649"/>
                  <a:pt x="638" y="649"/>
                </a:cubicBezTo>
                <a:cubicBezTo>
                  <a:pt x="637" y="649"/>
                  <a:pt x="637" y="649"/>
                  <a:pt x="637" y="649"/>
                </a:cubicBezTo>
                <a:cubicBezTo>
                  <a:pt x="637" y="649"/>
                  <a:pt x="637" y="649"/>
                  <a:pt x="637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27" y="662"/>
                  <a:pt x="627" y="662"/>
                  <a:pt x="627" y="662"/>
                </a:cubicBezTo>
                <a:cubicBezTo>
                  <a:pt x="627" y="662"/>
                  <a:pt x="627" y="662"/>
                  <a:pt x="627" y="662"/>
                </a:cubicBezTo>
                <a:cubicBezTo>
                  <a:pt x="623" y="668"/>
                  <a:pt x="623" y="668"/>
                  <a:pt x="623" y="668"/>
                </a:cubicBezTo>
                <a:cubicBezTo>
                  <a:pt x="623" y="668"/>
                  <a:pt x="623" y="668"/>
                  <a:pt x="623" y="668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5" y="669"/>
                  <a:pt x="625" y="669"/>
                  <a:pt x="625" y="669"/>
                </a:cubicBezTo>
                <a:cubicBezTo>
                  <a:pt x="625" y="669"/>
                  <a:pt x="625" y="669"/>
                  <a:pt x="625" y="669"/>
                </a:cubicBezTo>
                <a:cubicBezTo>
                  <a:pt x="625" y="668"/>
                  <a:pt x="625" y="668"/>
                  <a:pt x="625" y="668"/>
                </a:cubicBezTo>
                <a:cubicBezTo>
                  <a:pt x="625" y="668"/>
                  <a:pt x="625" y="668"/>
                  <a:pt x="625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7" y="668"/>
                  <a:pt x="627" y="668"/>
                  <a:pt x="627" y="668"/>
                </a:cubicBezTo>
                <a:cubicBezTo>
                  <a:pt x="627" y="668"/>
                  <a:pt x="627" y="668"/>
                  <a:pt x="627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70"/>
                  <a:pt x="629" y="670"/>
                  <a:pt x="629" y="670"/>
                </a:cubicBezTo>
                <a:cubicBezTo>
                  <a:pt x="629" y="670"/>
                  <a:pt x="629" y="670"/>
                  <a:pt x="629" y="670"/>
                </a:cubicBezTo>
                <a:cubicBezTo>
                  <a:pt x="630" y="671"/>
                  <a:pt x="630" y="671"/>
                  <a:pt x="630" y="671"/>
                </a:cubicBezTo>
                <a:cubicBezTo>
                  <a:pt x="630" y="671"/>
                  <a:pt x="630" y="671"/>
                  <a:pt x="630" y="671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3"/>
                  <a:pt x="630" y="673"/>
                  <a:pt x="630" y="673"/>
                </a:cubicBezTo>
                <a:cubicBezTo>
                  <a:pt x="630" y="673"/>
                  <a:pt x="630" y="673"/>
                  <a:pt x="630" y="673"/>
                </a:cubicBezTo>
                <a:cubicBezTo>
                  <a:pt x="630" y="674"/>
                  <a:pt x="630" y="674"/>
                  <a:pt x="630" y="674"/>
                </a:cubicBezTo>
                <a:cubicBezTo>
                  <a:pt x="630" y="674"/>
                  <a:pt x="630" y="674"/>
                  <a:pt x="630" y="674"/>
                </a:cubicBezTo>
                <a:cubicBezTo>
                  <a:pt x="623" y="679"/>
                  <a:pt x="623" y="679"/>
                  <a:pt x="623" y="679"/>
                </a:cubicBezTo>
                <a:cubicBezTo>
                  <a:pt x="623" y="679"/>
                  <a:pt x="623" y="679"/>
                  <a:pt x="623" y="679"/>
                </a:cubicBezTo>
                <a:cubicBezTo>
                  <a:pt x="610" y="690"/>
                  <a:pt x="610" y="690"/>
                  <a:pt x="610" y="690"/>
                </a:cubicBezTo>
                <a:cubicBezTo>
                  <a:pt x="610" y="690"/>
                  <a:pt x="610" y="690"/>
                  <a:pt x="610" y="690"/>
                </a:cubicBezTo>
                <a:cubicBezTo>
                  <a:pt x="611" y="691"/>
                  <a:pt x="611" y="691"/>
                  <a:pt x="611" y="691"/>
                </a:cubicBezTo>
                <a:cubicBezTo>
                  <a:pt x="611" y="691"/>
                  <a:pt x="611" y="691"/>
                  <a:pt x="611" y="691"/>
                </a:cubicBezTo>
                <a:cubicBezTo>
                  <a:pt x="617" y="688"/>
                  <a:pt x="617" y="688"/>
                  <a:pt x="617" y="688"/>
                </a:cubicBezTo>
                <a:cubicBezTo>
                  <a:pt x="617" y="688"/>
                  <a:pt x="617" y="688"/>
                  <a:pt x="617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9" y="688"/>
                  <a:pt x="619" y="688"/>
                  <a:pt x="619" y="688"/>
                </a:cubicBezTo>
                <a:cubicBezTo>
                  <a:pt x="619" y="688"/>
                  <a:pt x="619" y="688"/>
                  <a:pt x="619" y="688"/>
                </a:cubicBezTo>
                <a:cubicBezTo>
                  <a:pt x="620" y="687"/>
                  <a:pt x="620" y="687"/>
                  <a:pt x="620" y="687"/>
                </a:cubicBezTo>
                <a:cubicBezTo>
                  <a:pt x="620" y="687"/>
                  <a:pt x="620" y="687"/>
                  <a:pt x="620" y="687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2" y="688"/>
                  <a:pt x="622" y="688"/>
                  <a:pt x="622" y="688"/>
                </a:cubicBezTo>
                <a:cubicBezTo>
                  <a:pt x="622" y="688"/>
                  <a:pt x="622" y="688"/>
                  <a:pt x="622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9"/>
                  <a:pt x="624" y="689"/>
                  <a:pt x="624" y="689"/>
                </a:cubicBezTo>
                <a:cubicBezTo>
                  <a:pt x="624" y="689"/>
                  <a:pt x="624" y="689"/>
                  <a:pt x="624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6" y="689"/>
                  <a:pt x="626" y="689"/>
                  <a:pt x="626" y="689"/>
                </a:cubicBezTo>
                <a:cubicBezTo>
                  <a:pt x="626" y="689"/>
                  <a:pt x="626" y="689"/>
                  <a:pt x="626" y="689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1"/>
                  <a:pt x="626" y="691"/>
                  <a:pt x="626" y="691"/>
                </a:cubicBezTo>
                <a:cubicBezTo>
                  <a:pt x="626" y="691"/>
                  <a:pt x="626" y="691"/>
                  <a:pt x="626" y="691"/>
                </a:cubicBezTo>
                <a:cubicBezTo>
                  <a:pt x="626" y="692"/>
                  <a:pt x="626" y="692"/>
                  <a:pt x="626" y="692"/>
                </a:cubicBezTo>
                <a:cubicBezTo>
                  <a:pt x="626" y="692"/>
                  <a:pt x="626" y="692"/>
                  <a:pt x="626" y="692"/>
                </a:cubicBezTo>
                <a:cubicBezTo>
                  <a:pt x="625" y="692"/>
                  <a:pt x="625" y="692"/>
                  <a:pt x="625" y="692"/>
                </a:cubicBezTo>
                <a:cubicBezTo>
                  <a:pt x="625" y="692"/>
                  <a:pt x="625" y="692"/>
                  <a:pt x="625" y="692"/>
                </a:cubicBezTo>
                <a:cubicBezTo>
                  <a:pt x="625" y="693"/>
                  <a:pt x="625" y="693"/>
                  <a:pt x="625" y="693"/>
                </a:cubicBezTo>
                <a:cubicBezTo>
                  <a:pt x="625" y="693"/>
                  <a:pt x="625" y="693"/>
                  <a:pt x="625" y="693"/>
                </a:cubicBezTo>
                <a:cubicBezTo>
                  <a:pt x="625" y="694"/>
                  <a:pt x="625" y="694"/>
                  <a:pt x="625" y="694"/>
                </a:cubicBezTo>
                <a:cubicBezTo>
                  <a:pt x="625" y="694"/>
                  <a:pt x="625" y="694"/>
                  <a:pt x="625" y="694"/>
                </a:cubicBezTo>
                <a:cubicBezTo>
                  <a:pt x="624" y="694"/>
                  <a:pt x="624" y="694"/>
                  <a:pt x="624" y="694"/>
                </a:cubicBezTo>
                <a:cubicBezTo>
                  <a:pt x="624" y="694"/>
                  <a:pt x="624" y="694"/>
                  <a:pt x="624" y="694"/>
                </a:cubicBezTo>
                <a:cubicBezTo>
                  <a:pt x="623" y="695"/>
                  <a:pt x="623" y="695"/>
                  <a:pt x="623" y="695"/>
                </a:cubicBezTo>
                <a:cubicBezTo>
                  <a:pt x="623" y="695"/>
                  <a:pt x="623" y="695"/>
                  <a:pt x="623" y="695"/>
                </a:cubicBezTo>
                <a:cubicBezTo>
                  <a:pt x="622" y="695"/>
                  <a:pt x="622" y="695"/>
                  <a:pt x="622" y="695"/>
                </a:cubicBezTo>
                <a:cubicBezTo>
                  <a:pt x="622" y="695"/>
                  <a:pt x="622" y="695"/>
                  <a:pt x="622" y="695"/>
                </a:cubicBezTo>
                <a:cubicBezTo>
                  <a:pt x="621" y="696"/>
                  <a:pt x="621" y="696"/>
                  <a:pt x="621" y="696"/>
                </a:cubicBezTo>
                <a:cubicBezTo>
                  <a:pt x="621" y="696"/>
                  <a:pt x="621" y="696"/>
                  <a:pt x="621" y="696"/>
                </a:cubicBezTo>
                <a:cubicBezTo>
                  <a:pt x="621" y="697"/>
                  <a:pt x="621" y="697"/>
                  <a:pt x="621" y="697"/>
                </a:cubicBezTo>
                <a:cubicBezTo>
                  <a:pt x="621" y="697"/>
                  <a:pt x="621" y="697"/>
                  <a:pt x="621" y="697"/>
                </a:cubicBezTo>
                <a:cubicBezTo>
                  <a:pt x="620" y="698"/>
                  <a:pt x="620" y="698"/>
                  <a:pt x="620" y="698"/>
                </a:cubicBezTo>
                <a:cubicBezTo>
                  <a:pt x="620" y="698"/>
                  <a:pt x="620" y="698"/>
                  <a:pt x="620" y="698"/>
                </a:cubicBezTo>
                <a:cubicBezTo>
                  <a:pt x="619" y="699"/>
                  <a:pt x="619" y="699"/>
                  <a:pt x="619" y="699"/>
                </a:cubicBezTo>
                <a:cubicBezTo>
                  <a:pt x="619" y="699"/>
                  <a:pt x="619" y="699"/>
                  <a:pt x="619" y="699"/>
                </a:cubicBezTo>
                <a:cubicBezTo>
                  <a:pt x="618" y="700"/>
                  <a:pt x="618" y="700"/>
                  <a:pt x="618" y="700"/>
                </a:cubicBezTo>
                <a:cubicBezTo>
                  <a:pt x="618" y="700"/>
                  <a:pt x="618" y="700"/>
                  <a:pt x="618" y="700"/>
                </a:cubicBezTo>
                <a:cubicBezTo>
                  <a:pt x="616" y="700"/>
                  <a:pt x="616" y="700"/>
                  <a:pt x="616" y="700"/>
                </a:cubicBezTo>
                <a:cubicBezTo>
                  <a:pt x="616" y="700"/>
                  <a:pt x="616" y="700"/>
                  <a:pt x="616" y="700"/>
                </a:cubicBezTo>
                <a:cubicBezTo>
                  <a:pt x="616" y="699"/>
                  <a:pt x="616" y="699"/>
                  <a:pt x="616" y="699"/>
                </a:cubicBezTo>
                <a:cubicBezTo>
                  <a:pt x="616" y="699"/>
                  <a:pt x="616" y="699"/>
                  <a:pt x="616" y="699"/>
                </a:cubicBezTo>
                <a:cubicBezTo>
                  <a:pt x="616" y="698"/>
                  <a:pt x="616" y="698"/>
                  <a:pt x="616" y="698"/>
                </a:cubicBezTo>
                <a:cubicBezTo>
                  <a:pt x="616" y="698"/>
                  <a:pt x="616" y="698"/>
                  <a:pt x="616" y="698"/>
                </a:cubicBezTo>
                <a:cubicBezTo>
                  <a:pt x="617" y="697"/>
                  <a:pt x="617" y="697"/>
                  <a:pt x="617" y="697"/>
                </a:cubicBezTo>
                <a:cubicBezTo>
                  <a:pt x="617" y="697"/>
                  <a:pt x="617" y="697"/>
                  <a:pt x="617" y="697"/>
                </a:cubicBezTo>
                <a:cubicBezTo>
                  <a:pt x="618" y="696"/>
                  <a:pt x="618" y="696"/>
                  <a:pt x="618" y="696"/>
                </a:cubicBezTo>
                <a:cubicBezTo>
                  <a:pt x="618" y="696"/>
                  <a:pt x="618" y="696"/>
                  <a:pt x="618" y="696"/>
                </a:cubicBezTo>
                <a:cubicBezTo>
                  <a:pt x="618" y="695"/>
                  <a:pt x="618" y="695"/>
                  <a:pt x="618" y="695"/>
                </a:cubicBezTo>
                <a:cubicBezTo>
                  <a:pt x="618" y="695"/>
                  <a:pt x="618" y="695"/>
                  <a:pt x="618" y="695"/>
                </a:cubicBezTo>
                <a:cubicBezTo>
                  <a:pt x="619" y="695"/>
                  <a:pt x="619" y="695"/>
                  <a:pt x="619" y="695"/>
                </a:cubicBezTo>
                <a:cubicBezTo>
                  <a:pt x="619" y="695"/>
                  <a:pt x="619" y="695"/>
                  <a:pt x="619" y="695"/>
                </a:cubicBezTo>
                <a:cubicBezTo>
                  <a:pt x="619" y="694"/>
                  <a:pt x="619" y="694"/>
                  <a:pt x="619" y="694"/>
                </a:cubicBezTo>
                <a:cubicBezTo>
                  <a:pt x="619" y="694"/>
                  <a:pt x="619" y="694"/>
                  <a:pt x="619" y="694"/>
                </a:cubicBezTo>
                <a:cubicBezTo>
                  <a:pt x="620" y="692"/>
                  <a:pt x="620" y="692"/>
                  <a:pt x="620" y="692"/>
                </a:cubicBezTo>
                <a:cubicBezTo>
                  <a:pt x="620" y="692"/>
                  <a:pt x="620" y="692"/>
                  <a:pt x="620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2" y="697"/>
                  <a:pt x="612" y="697"/>
                  <a:pt x="612" y="697"/>
                </a:cubicBezTo>
                <a:cubicBezTo>
                  <a:pt x="612" y="697"/>
                  <a:pt x="612" y="697"/>
                  <a:pt x="612" y="697"/>
                </a:cubicBezTo>
                <a:cubicBezTo>
                  <a:pt x="612" y="701"/>
                  <a:pt x="612" y="701"/>
                  <a:pt x="612" y="701"/>
                </a:cubicBezTo>
                <a:cubicBezTo>
                  <a:pt x="612" y="701"/>
                  <a:pt x="612" y="701"/>
                  <a:pt x="612" y="701"/>
                </a:cubicBezTo>
                <a:cubicBezTo>
                  <a:pt x="613" y="705"/>
                  <a:pt x="613" y="705"/>
                  <a:pt x="613" y="705"/>
                </a:cubicBezTo>
                <a:cubicBezTo>
                  <a:pt x="613" y="705"/>
                  <a:pt x="613" y="705"/>
                  <a:pt x="613" y="705"/>
                </a:cubicBezTo>
                <a:cubicBezTo>
                  <a:pt x="613" y="709"/>
                  <a:pt x="613" y="709"/>
                  <a:pt x="613" y="709"/>
                </a:cubicBezTo>
                <a:cubicBezTo>
                  <a:pt x="613" y="709"/>
                  <a:pt x="613" y="709"/>
                  <a:pt x="613" y="709"/>
                </a:cubicBezTo>
                <a:cubicBezTo>
                  <a:pt x="613" y="712"/>
                  <a:pt x="613" y="712"/>
                  <a:pt x="613" y="712"/>
                </a:cubicBezTo>
                <a:cubicBezTo>
                  <a:pt x="613" y="712"/>
                  <a:pt x="613" y="712"/>
                  <a:pt x="613" y="712"/>
                </a:cubicBezTo>
                <a:cubicBezTo>
                  <a:pt x="613" y="716"/>
                  <a:pt x="613" y="716"/>
                  <a:pt x="613" y="716"/>
                </a:cubicBezTo>
                <a:cubicBezTo>
                  <a:pt x="613" y="716"/>
                  <a:pt x="613" y="716"/>
                  <a:pt x="613" y="716"/>
                </a:cubicBezTo>
                <a:cubicBezTo>
                  <a:pt x="612" y="720"/>
                  <a:pt x="612" y="720"/>
                  <a:pt x="612" y="720"/>
                </a:cubicBezTo>
                <a:cubicBezTo>
                  <a:pt x="612" y="720"/>
                  <a:pt x="612" y="720"/>
                  <a:pt x="612" y="720"/>
                </a:cubicBezTo>
                <a:cubicBezTo>
                  <a:pt x="612" y="724"/>
                  <a:pt x="612" y="724"/>
                  <a:pt x="612" y="724"/>
                </a:cubicBezTo>
                <a:cubicBezTo>
                  <a:pt x="612" y="724"/>
                  <a:pt x="612" y="724"/>
                  <a:pt x="612" y="724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9"/>
                  <a:pt x="610" y="729"/>
                  <a:pt x="610" y="729"/>
                </a:cubicBezTo>
                <a:cubicBezTo>
                  <a:pt x="610" y="729"/>
                  <a:pt x="610" y="729"/>
                  <a:pt x="610" y="729"/>
                </a:cubicBezTo>
                <a:cubicBezTo>
                  <a:pt x="609" y="729"/>
                  <a:pt x="609" y="729"/>
                  <a:pt x="609" y="729"/>
                </a:cubicBezTo>
                <a:close/>
                <a:moveTo>
                  <a:pt x="176" y="724"/>
                </a:move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3" y="724"/>
                  <a:pt x="173" y="724"/>
                  <a:pt x="173" y="724"/>
                </a:cubicBezTo>
                <a:cubicBezTo>
                  <a:pt x="173" y="724"/>
                  <a:pt x="173" y="724"/>
                  <a:pt x="173" y="724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1"/>
                  <a:pt x="172" y="721"/>
                  <a:pt x="172" y="721"/>
                </a:cubicBezTo>
                <a:cubicBezTo>
                  <a:pt x="172" y="721"/>
                  <a:pt x="172" y="721"/>
                  <a:pt x="172" y="721"/>
                </a:cubicBezTo>
                <a:cubicBezTo>
                  <a:pt x="171" y="720"/>
                  <a:pt x="171" y="720"/>
                  <a:pt x="171" y="720"/>
                </a:cubicBezTo>
                <a:cubicBezTo>
                  <a:pt x="171" y="720"/>
                  <a:pt x="171" y="720"/>
                  <a:pt x="171" y="720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2" y="718"/>
                  <a:pt x="172" y="718"/>
                  <a:pt x="172" y="718"/>
                </a:cubicBezTo>
                <a:cubicBezTo>
                  <a:pt x="172" y="718"/>
                  <a:pt x="172" y="718"/>
                  <a:pt x="172" y="718"/>
                </a:cubicBezTo>
                <a:cubicBezTo>
                  <a:pt x="175" y="714"/>
                  <a:pt x="175" y="714"/>
                  <a:pt x="175" y="714"/>
                </a:cubicBezTo>
                <a:cubicBezTo>
                  <a:pt x="175" y="714"/>
                  <a:pt x="175" y="714"/>
                  <a:pt x="175" y="714"/>
                </a:cubicBezTo>
                <a:cubicBezTo>
                  <a:pt x="177" y="710"/>
                  <a:pt x="177" y="710"/>
                  <a:pt x="177" y="710"/>
                </a:cubicBezTo>
                <a:cubicBezTo>
                  <a:pt x="177" y="710"/>
                  <a:pt x="177" y="710"/>
                  <a:pt x="177" y="710"/>
                </a:cubicBezTo>
                <a:cubicBezTo>
                  <a:pt x="180" y="706"/>
                  <a:pt x="180" y="706"/>
                  <a:pt x="180" y="706"/>
                </a:cubicBezTo>
                <a:cubicBezTo>
                  <a:pt x="180" y="706"/>
                  <a:pt x="180" y="706"/>
                  <a:pt x="180" y="706"/>
                </a:cubicBezTo>
                <a:cubicBezTo>
                  <a:pt x="183" y="701"/>
                  <a:pt x="183" y="701"/>
                  <a:pt x="183" y="701"/>
                </a:cubicBezTo>
                <a:cubicBezTo>
                  <a:pt x="183" y="701"/>
                  <a:pt x="183" y="701"/>
                  <a:pt x="183" y="701"/>
                </a:cubicBezTo>
                <a:cubicBezTo>
                  <a:pt x="185" y="697"/>
                  <a:pt x="185" y="697"/>
                  <a:pt x="185" y="697"/>
                </a:cubicBezTo>
                <a:cubicBezTo>
                  <a:pt x="185" y="697"/>
                  <a:pt x="185" y="697"/>
                  <a:pt x="185" y="697"/>
                </a:cubicBezTo>
                <a:cubicBezTo>
                  <a:pt x="188" y="693"/>
                  <a:pt x="188" y="693"/>
                  <a:pt x="188" y="693"/>
                </a:cubicBezTo>
                <a:cubicBezTo>
                  <a:pt x="188" y="693"/>
                  <a:pt x="188" y="693"/>
                  <a:pt x="188" y="693"/>
                </a:cubicBezTo>
                <a:cubicBezTo>
                  <a:pt x="191" y="688"/>
                  <a:pt x="191" y="688"/>
                  <a:pt x="191" y="688"/>
                </a:cubicBezTo>
                <a:cubicBezTo>
                  <a:pt x="191" y="688"/>
                  <a:pt x="191" y="688"/>
                  <a:pt x="191" y="688"/>
                </a:cubicBezTo>
                <a:cubicBezTo>
                  <a:pt x="193" y="684"/>
                  <a:pt x="193" y="684"/>
                  <a:pt x="193" y="684"/>
                </a:cubicBezTo>
                <a:cubicBezTo>
                  <a:pt x="193" y="684"/>
                  <a:pt x="193" y="684"/>
                  <a:pt x="193" y="684"/>
                </a:cubicBezTo>
                <a:cubicBezTo>
                  <a:pt x="193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3"/>
                  <a:pt x="194" y="683"/>
                  <a:pt x="195" y="683"/>
                </a:cubicBezTo>
                <a:cubicBezTo>
                  <a:pt x="195" y="683"/>
                  <a:pt x="195" y="683"/>
                  <a:pt x="195" y="683"/>
                </a:cubicBezTo>
                <a:cubicBezTo>
                  <a:pt x="195" y="683"/>
                  <a:pt x="195" y="682"/>
                  <a:pt x="196" y="682"/>
                </a:cubicBezTo>
                <a:cubicBezTo>
                  <a:pt x="196" y="682"/>
                  <a:pt x="196" y="682"/>
                  <a:pt x="196" y="682"/>
                </a:cubicBezTo>
                <a:cubicBezTo>
                  <a:pt x="196" y="682"/>
                  <a:pt x="196" y="682"/>
                  <a:pt x="196" y="681"/>
                </a:cubicBezTo>
                <a:cubicBezTo>
                  <a:pt x="196" y="681"/>
                  <a:pt x="196" y="681"/>
                  <a:pt x="196" y="681"/>
                </a:cubicBezTo>
                <a:cubicBezTo>
                  <a:pt x="196" y="681"/>
                  <a:pt x="196" y="681"/>
                  <a:pt x="197" y="681"/>
                </a:cubicBezTo>
                <a:cubicBezTo>
                  <a:pt x="197" y="681"/>
                  <a:pt x="197" y="681"/>
                  <a:pt x="197" y="681"/>
                </a:cubicBezTo>
                <a:cubicBezTo>
                  <a:pt x="198" y="679"/>
                  <a:pt x="199" y="677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200" y="672"/>
                  <a:pt x="200" y="672"/>
                  <a:pt x="200" y="672"/>
                </a:cubicBezTo>
                <a:cubicBezTo>
                  <a:pt x="200" y="672"/>
                  <a:pt x="200" y="672"/>
                  <a:pt x="200" y="672"/>
                </a:cubicBezTo>
                <a:cubicBezTo>
                  <a:pt x="202" y="671"/>
                  <a:pt x="202" y="671"/>
                  <a:pt x="202" y="671"/>
                </a:cubicBezTo>
                <a:cubicBezTo>
                  <a:pt x="202" y="671"/>
                  <a:pt x="202" y="671"/>
                  <a:pt x="202" y="671"/>
                </a:cubicBezTo>
                <a:cubicBezTo>
                  <a:pt x="204" y="669"/>
                  <a:pt x="204" y="669"/>
                  <a:pt x="204" y="669"/>
                </a:cubicBezTo>
                <a:cubicBezTo>
                  <a:pt x="204" y="669"/>
                  <a:pt x="204" y="669"/>
                  <a:pt x="204" y="669"/>
                </a:cubicBezTo>
                <a:cubicBezTo>
                  <a:pt x="206" y="667"/>
                  <a:pt x="206" y="667"/>
                  <a:pt x="206" y="667"/>
                </a:cubicBezTo>
                <a:cubicBezTo>
                  <a:pt x="206" y="667"/>
                  <a:pt x="206" y="667"/>
                  <a:pt x="206" y="667"/>
                </a:cubicBezTo>
                <a:cubicBezTo>
                  <a:pt x="207" y="665"/>
                  <a:pt x="207" y="665"/>
                  <a:pt x="207" y="665"/>
                </a:cubicBezTo>
                <a:cubicBezTo>
                  <a:pt x="207" y="665"/>
                  <a:pt x="207" y="665"/>
                  <a:pt x="207" y="665"/>
                </a:cubicBezTo>
                <a:cubicBezTo>
                  <a:pt x="209" y="662"/>
                  <a:pt x="209" y="662"/>
                  <a:pt x="209" y="662"/>
                </a:cubicBezTo>
                <a:cubicBezTo>
                  <a:pt x="209" y="662"/>
                  <a:pt x="209" y="662"/>
                  <a:pt x="209" y="662"/>
                </a:cubicBezTo>
                <a:cubicBezTo>
                  <a:pt x="210" y="660"/>
                  <a:pt x="210" y="660"/>
                  <a:pt x="210" y="660"/>
                </a:cubicBezTo>
                <a:cubicBezTo>
                  <a:pt x="210" y="660"/>
                  <a:pt x="210" y="660"/>
                  <a:pt x="210" y="660"/>
                </a:cubicBezTo>
                <a:cubicBezTo>
                  <a:pt x="212" y="658"/>
                  <a:pt x="212" y="658"/>
                  <a:pt x="212" y="658"/>
                </a:cubicBezTo>
                <a:cubicBezTo>
                  <a:pt x="212" y="658"/>
                  <a:pt x="212" y="658"/>
                  <a:pt x="212" y="658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4" y="639"/>
                  <a:pt x="224" y="639"/>
                  <a:pt x="224" y="639"/>
                </a:cubicBezTo>
                <a:cubicBezTo>
                  <a:pt x="224" y="639"/>
                  <a:pt x="224" y="639"/>
                  <a:pt x="224" y="639"/>
                </a:cubicBezTo>
                <a:cubicBezTo>
                  <a:pt x="222" y="640"/>
                  <a:pt x="222" y="640"/>
                  <a:pt x="222" y="640"/>
                </a:cubicBezTo>
                <a:cubicBezTo>
                  <a:pt x="222" y="640"/>
                  <a:pt x="222" y="640"/>
                  <a:pt x="222" y="640"/>
                </a:cubicBezTo>
                <a:cubicBezTo>
                  <a:pt x="220" y="641"/>
                  <a:pt x="220" y="641"/>
                  <a:pt x="220" y="641"/>
                </a:cubicBezTo>
                <a:cubicBezTo>
                  <a:pt x="220" y="641"/>
                  <a:pt x="220" y="641"/>
                  <a:pt x="220" y="641"/>
                </a:cubicBezTo>
                <a:cubicBezTo>
                  <a:pt x="218" y="642"/>
                  <a:pt x="218" y="642"/>
                  <a:pt x="218" y="642"/>
                </a:cubicBezTo>
                <a:cubicBezTo>
                  <a:pt x="218" y="642"/>
                  <a:pt x="218" y="642"/>
                  <a:pt x="218" y="642"/>
                </a:cubicBezTo>
                <a:cubicBezTo>
                  <a:pt x="216" y="643"/>
                  <a:pt x="216" y="643"/>
                  <a:pt x="216" y="643"/>
                </a:cubicBezTo>
                <a:cubicBezTo>
                  <a:pt x="216" y="643"/>
                  <a:pt x="216" y="643"/>
                  <a:pt x="216" y="643"/>
                </a:cubicBezTo>
                <a:cubicBezTo>
                  <a:pt x="214" y="645"/>
                  <a:pt x="214" y="645"/>
                  <a:pt x="214" y="645"/>
                </a:cubicBezTo>
                <a:cubicBezTo>
                  <a:pt x="214" y="645"/>
                  <a:pt x="214" y="645"/>
                  <a:pt x="214" y="645"/>
                </a:cubicBezTo>
                <a:cubicBezTo>
                  <a:pt x="212" y="646"/>
                  <a:pt x="212" y="646"/>
                  <a:pt x="212" y="646"/>
                </a:cubicBezTo>
                <a:cubicBezTo>
                  <a:pt x="212" y="646"/>
                  <a:pt x="212" y="646"/>
                  <a:pt x="212" y="646"/>
                </a:cubicBezTo>
                <a:cubicBezTo>
                  <a:pt x="210" y="647"/>
                  <a:pt x="210" y="647"/>
                  <a:pt x="210" y="647"/>
                </a:cubicBezTo>
                <a:cubicBezTo>
                  <a:pt x="210" y="647"/>
                  <a:pt x="210" y="647"/>
                  <a:pt x="210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5" y="647"/>
                  <a:pt x="205" y="647"/>
                  <a:pt x="205" y="647"/>
                </a:cubicBezTo>
                <a:cubicBezTo>
                  <a:pt x="205" y="647"/>
                  <a:pt x="205" y="647"/>
                  <a:pt x="205" y="647"/>
                </a:cubicBezTo>
                <a:cubicBezTo>
                  <a:pt x="205" y="646"/>
                  <a:pt x="205" y="646"/>
                  <a:pt x="205" y="646"/>
                </a:cubicBezTo>
                <a:cubicBezTo>
                  <a:pt x="205" y="646"/>
                  <a:pt x="205" y="646"/>
                  <a:pt x="205" y="646"/>
                </a:cubicBezTo>
                <a:cubicBezTo>
                  <a:pt x="204" y="646"/>
                  <a:pt x="204" y="646"/>
                  <a:pt x="204" y="646"/>
                </a:cubicBezTo>
                <a:cubicBezTo>
                  <a:pt x="204" y="646"/>
                  <a:pt x="204" y="646"/>
                  <a:pt x="204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5"/>
                  <a:pt x="203" y="645"/>
                  <a:pt x="203" y="645"/>
                </a:cubicBezTo>
                <a:cubicBezTo>
                  <a:pt x="203" y="645"/>
                  <a:pt x="203" y="645"/>
                  <a:pt x="203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199" y="645"/>
                  <a:pt x="199" y="645"/>
                  <a:pt x="199" y="645"/>
                </a:cubicBezTo>
                <a:cubicBezTo>
                  <a:pt x="199" y="645"/>
                  <a:pt x="199" y="645"/>
                  <a:pt x="199" y="645"/>
                </a:cubicBezTo>
                <a:cubicBezTo>
                  <a:pt x="199" y="644"/>
                  <a:pt x="199" y="644"/>
                  <a:pt x="199" y="644"/>
                </a:cubicBezTo>
                <a:cubicBezTo>
                  <a:pt x="199" y="644"/>
                  <a:pt x="199" y="644"/>
                  <a:pt x="199" y="644"/>
                </a:cubicBezTo>
                <a:cubicBezTo>
                  <a:pt x="199" y="642"/>
                  <a:pt x="199" y="642"/>
                  <a:pt x="199" y="642"/>
                </a:cubicBezTo>
                <a:cubicBezTo>
                  <a:pt x="199" y="642"/>
                  <a:pt x="199" y="642"/>
                  <a:pt x="199" y="642"/>
                </a:cubicBezTo>
                <a:cubicBezTo>
                  <a:pt x="209" y="639"/>
                  <a:pt x="209" y="639"/>
                  <a:pt x="209" y="639"/>
                </a:cubicBezTo>
                <a:cubicBezTo>
                  <a:pt x="209" y="639"/>
                  <a:pt x="209" y="639"/>
                  <a:pt x="209" y="639"/>
                </a:cubicBezTo>
                <a:cubicBezTo>
                  <a:pt x="212" y="639"/>
                  <a:pt x="212" y="639"/>
                  <a:pt x="212" y="639"/>
                </a:cubicBezTo>
                <a:cubicBezTo>
                  <a:pt x="212" y="639"/>
                  <a:pt x="212" y="639"/>
                  <a:pt x="212" y="639"/>
                </a:cubicBezTo>
                <a:cubicBezTo>
                  <a:pt x="215" y="639"/>
                  <a:pt x="215" y="639"/>
                  <a:pt x="215" y="639"/>
                </a:cubicBezTo>
                <a:cubicBezTo>
                  <a:pt x="215" y="639"/>
                  <a:pt x="215" y="639"/>
                  <a:pt x="215" y="639"/>
                </a:cubicBezTo>
                <a:cubicBezTo>
                  <a:pt x="217" y="638"/>
                  <a:pt x="217" y="638"/>
                  <a:pt x="217" y="638"/>
                </a:cubicBezTo>
                <a:cubicBezTo>
                  <a:pt x="217" y="638"/>
                  <a:pt x="217" y="638"/>
                  <a:pt x="217" y="638"/>
                </a:cubicBezTo>
                <a:cubicBezTo>
                  <a:pt x="220" y="637"/>
                  <a:pt x="220" y="637"/>
                  <a:pt x="220" y="637"/>
                </a:cubicBezTo>
                <a:cubicBezTo>
                  <a:pt x="220" y="637"/>
                  <a:pt x="220" y="637"/>
                  <a:pt x="220" y="637"/>
                </a:cubicBezTo>
                <a:cubicBezTo>
                  <a:pt x="223" y="636"/>
                  <a:pt x="223" y="636"/>
                  <a:pt x="223" y="636"/>
                </a:cubicBezTo>
                <a:cubicBezTo>
                  <a:pt x="223" y="636"/>
                  <a:pt x="223" y="636"/>
                  <a:pt x="223" y="636"/>
                </a:cubicBezTo>
                <a:cubicBezTo>
                  <a:pt x="225" y="635"/>
                  <a:pt x="225" y="635"/>
                  <a:pt x="225" y="635"/>
                </a:cubicBezTo>
                <a:cubicBezTo>
                  <a:pt x="225" y="635"/>
                  <a:pt x="225" y="635"/>
                  <a:pt x="225" y="635"/>
                </a:cubicBezTo>
                <a:cubicBezTo>
                  <a:pt x="228" y="634"/>
                  <a:pt x="228" y="634"/>
                  <a:pt x="228" y="634"/>
                </a:cubicBezTo>
                <a:cubicBezTo>
                  <a:pt x="228" y="634"/>
                  <a:pt x="228" y="634"/>
                  <a:pt x="228" y="634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4"/>
                  <a:pt x="234" y="634"/>
                  <a:pt x="234" y="634"/>
                </a:cubicBezTo>
                <a:cubicBezTo>
                  <a:pt x="234" y="634"/>
                  <a:pt x="234" y="634"/>
                  <a:pt x="234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8"/>
                  <a:pt x="236" y="638"/>
                  <a:pt x="236" y="638"/>
                </a:cubicBezTo>
                <a:cubicBezTo>
                  <a:pt x="236" y="638"/>
                  <a:pt x="236" y="638"/>
                  <a:pt x="236" y="638"/>
                </a:cubicBezTo>
                <a:cubicBezTo>
                  <a:pt x="235" y="638"/>
                  <a:pt x="235" y="638"/>
                  <a:pt x="235" y="638"/>
                </a:cubicBezTo>
                <a:cubicBezTo>
                  <a:pt x="235" y="638"/>
                  <a:pt x="235" y="638"/>
                  <a:pt x="235" y="638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29" y="642"/>
                  <a:pt x="229" y="642"/>
                  <a:pt x="229" y="642"/>
                </a:cubicBezTo>
                <a:cubicBezTo>
                  <a:pt x="229" y="642"/>
                  <a:pt x="229" y="642"/>
                  <a:pt x="229" y="642"/>
                </a:cubicBezTo>
                <a:cubicBezTo>
                  <a:pt x="226" y="645"/>
                  <a:pt x="226" y="645"/>
                  <a:pt x="226" y="645"/>
                </a:cubicBezTo>
                <a:cubicBezTo>
                  <a:pt x="226" y="645"/>
                  <a:pt x="226" y="645"/>
                  <a:pt x="226" y="645"/>
                </a:cubicBezTo>
                <a:cubicBezTo>
                  <a:pt x="223" y="648"/>
                  <a:pt x="223" y="648"/>
                  <a:pt x="223" y="648"/>
                </a:cubicBezTo>
                <a:cubicBezTo>
                  <a:pt x="223" y="648"/>
                  <a:pt x="223" y="648"/>
                  <a:pt x="223" y="648"/>
                </a:cubicBezTo>
                <a:cubicBezTo>
                  <a:pt x="220" y="652"/>
                  <a:pt x="220" y="652"/>
                  <a:pt x="220" y="652"/>
                </a:cubicBezTo>
                <a:cubicBezTo>
                  <a:pt x="220" y="652"/>
                  <a:pt x="220" y="652"/>
                  <a:pt x="220" y="652"/>
                </a:cubicBezTo>
                <a:cubicBezTo>
                  <a:pt x="217" y="656"/>
                  <a:pt x="217" y="656"/>
                  <a:pt x="217" y="656"/>
                </a:cubicBezTo>
                <a:cubicBezTo>
                  <a:pt x="217" y="656"/>
                  <a:pt x="217" y="656"/>
                  <a:pt x="217" y="656"/>
                </a:cubicBezTo>
                <a:cubicBezTo>
                  <a:pt x="215" y="659"/>
                  <a:pt x="215" y="659"/>
                  <a:pt x="215" y="659"/>
                </a:cubicBezTo>
                <a:cubicBezTo>
                  <a:pt x="215" y="659"/>
                  <a:pt x="215" y="659"/>
                  <a:pt x="215" y="659"/>
                </a:cubicBezTo>
                <a:cubicBezTo>
                  <a:pt x="212" y="663"/>
                  <a:pt x="212" y="663"/>
                  <a:pt x="212" y="663"/>
                </a:cubicBezTo>
                <a:cubicBezTo>
                  <a:pt x="212" y="663"/>
                  <a:pt x="212" y="663"/>
                  <a:pt x="212" y="663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1" y="667"/>
                  <a:pt x="211" y="667"/>
                  <a:pt x="211" y="667"/>
                </a:cubicBezTo>
                <a:cubicBezTo>
                  <a:pt x="211" y="667"/>
                  <a:pt x="211" y="667"/>
                  <a:pt x="211" y="667"/>
                </a:cubicBezTo>
                <a:cubicBezTo>
                  <a:pt x="222" y="661"/>
                  <a:pt x="222" y="661"/>
                  <a:pt x="222" y="661"/>
                </a:cubicBezTo>
                <a:cubicBezTo>
                  <a:pt x="222" y="661"/>
                  <a:pt x="222" y="661"/>
                  <a:pt x="222" y="661"/>
                </a:cubicBezTo>
                <a:cubicBezTo>
                  <a:pt x="222" y="659"/>
                  <a:pt x="222" y="659"/>
                  <a:pt x="222" y="659"/>
                </a:cubicBezTo>
                <a:cubicBezTo>
                  <a:pt x="222" y="659"/>
                  <a:pt x="222" y="659"/>
                  <a:pt x="222" y="659"/>
                </a:cubicBezTo>
                <a:cubicBezTo>
                  <a:pt x="222" y="653"/>
                  <a:pt x="222" y="653"/>
                  <a:pt x="222" y="653"/>
                </a:cubicBezTo>
                <a:cubicBezTo>
                  <a:pt x="222" y="653"/>
                  <a:pt x="222" y="653"/>
                  <a:pt x="222" y="653"/>
                </a:cubicBezTo>
                <a:cubicBezTo>
                  <a:pt x="223" y="652"/>
                  <a:pt x="223" y="652"/>
                  <a:pt x="223" y="652"/>
                </a:cubicBezTo>
                <a:cubicBezTo>
                  <a:pt x="223" y="652"/>
                  <a:pt x="223" y="652"/>
                  <a:pt x="223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5" y="652"/>
                  <a:pt x="225" y="652"/>
                  <a:pt x="225" y="652"/>
                </a:cubicBezTo>
                <a:cubicBezTo>
                  <a:pt x="225" y="652"/>
                  <a:pt x="225" y="652"/>
                  <a:pt x="225" y="652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6"/>
                  <a:pt x="226" y="656"/>
                  <a:pt x="226" y="656"/>
                </a:cubicBezTo>
                <a:cubicBezTo>
                  <a:pt x="226" y="656"/>
                  <a:pt x="226" y="656"/>
                  <a:pt x="226" y="656"/>
                </a:cubicBezTo>
                <a:cubicBezTo>
                  <a:pt x="225" y="656"/>
                  <a:pt x="225" y="656"/>
                  <a:pt x="225" y="656"/>
                </a:cubicBezTo>
                <a:cubicBezTo>
                  <a:pt x="225" y="656"/>
                  <a:pt x="225" y="656"/>
                  <a:pt x="225" y="656"/>
                </a:cubicBezTo>
                <a:cubicBezTo>
                  <a:pt x="225" y="657"/>
                  <a:pt x="225" y="657"/>
                  <a:pt x="225" y="657"/>
                </a:cubicBezTo>
                <a:cubicBezTo>
                  <a:pt x="225" y="657"/>
                  <a:pt x="225" y="657"/>
                  <a:pt x="225" y="657"/>
                </a:cubicBezTo>
                <a:cubicBezTo>
                  <a:pt x="226" y="657"/>
                  <a:pt x="226" y="657"/>
                  <a:pt x="226" y="657"/>
                </a:cubicBezTo>
                <a:cubicBezTo>
                  <a:pt x="226" y="657"/>
                  <a:pt x="226" y="657"/>
                  <a:pt x="226" y="657"/>
                </a:cubicBezTo>
                <a:cubicBezTo>
                  <a:pt x="227" y="657"/>
                  <a:pt x="227" y="657"/>
                  <a:pt x="227" y="657"/>
                </a:cubicBezTo>
                <a:cubicBezTo>
                  <a:pt x="227" y="657"/>
                  <a:pt x="227" y="657"/>
                  <a:pt x="227" y="657"/>
                </a:cubicBezTo>
                <a:cubicBezTo>
                  <a:pt x="229" y="657"/>
                  <a:pt x="229" y="657"/>
                  <a:pt x="229" y="657"/>
                </a:cubicBezTo>
                <a:cubicBezTo>
                  <a:pt x="229" y="657"/>
                  <a:pt x="229" y="657"/>
                  <a:pt x="229" y="657"/>
                </a:cubicBezTo>
                <a:cubicBezTo>
                  <a:pt x="230" y="656"/>
                  <a:pt x="230" y="656"/>
                  <a:pt x="230" y="656"/>
                </a:cubicBezTo>
                <a:cubicBezTo>
                  <a:pt x="230" y="656"/>
                  <a:pt x="230" y="656"/>
                  <a:pt x="230" y="656"/>
                </a:cubicBezTo>
                <a:cubicBezTo>
                  <a:pt x="232" y="655"/>
                  <a:pt x="232" y="655"/>
                  <a:pt x="232" y="655"/>
                </a:cubicBezTo>
                <a:cubicBezTo>
                  <a:pt x="232" y="655"/>
                  <a:pt x="232" y="655"/>
                  <a:pt x="232" y="655"/>
                </a:cubicBezTo>
                <a:cubicBezTo>
                  <a:pt x="233" y="655"/>
                  <a:pt x="233" y="655"/>
                  <a:pt x="233" y="655"/>
                </a:cubicBezTo>
                <a:cubicBezTo>
                  <a:pt x="233" y="655"/>
                  <a:pt x="233" y="655"/>
                  <a:pt x="233" y="655"/>
                </a:cubicBezTo>
                <a:cubicBezTo>
                  <a:pt x="235" y="654"/>
                  <a:pt x="235" y="654"/>
                  <a:pt x="235" y="654"/>
                </a:cubicBezTo>
                <a:cubicBezTo>
                  <a:pt x="235" y="654"/>
                  <a:pt x="235" y="654"/>
                  <a:pt x="235" y="654"/>
                </a:cubicBezTo>
                <a:cubicBezTo>
                  <a:pt x="236" y="653"/>
                  <a:pt x="236" y="653"/>
                  <a:pt x="236" y="653"/>
                </a:cubicBezTo>
                <a:cubicBezTo>
                  <a:pt x="236" y="653"/>
                  <a:pt x="236" y="653"/>
                  <a:pt x="236" y="653"/>
                </a:cubicBezTo>
                <a:cubicBezTo>
                  <a:pt x="238" y="652"/>
                  <a:pt x="238" y="652"/>
                  <a:pt x="238" y="652"/>
                </a:cubicBezTo>
                <a:cubicBezTo>
                  <a:pt x="238" y="652"/>
                  <a:pt x="238" y="652"/>
                  <a:pt x="238" y="652"/>
                </a:cubicBezTo>
                <a:cubicBezTo>
                  <a:pt x="240" y="644"/>
                  <a:pt x="240" y="644"/>
                  <a:pt x="240" y="644"/>
                </a:cubicBezTo>
                <a:cubicBezTo>
                  <a:pt x="240" y="644"/>
                  <a:pt x="240" y="644"/>
                  <a:pt x="240" y="644"/>
                </a:cubicBezTo>
                <a:cubicBezTo>
                  <a:pt x="241" y="644"/>
                  <a:pt x="241" y="644"/>
                  <a:pt x="241" y="644"/>
                </a:cubicBezTo>
                <a:cubicBezTo>
                  <a:pt x="241" y="644"/>
                  <a:pt x="241" y="644"/>
                  <a:pt x="241" y="644"/>
                </a:cubicBezTo>
                <a:cubicBezTo>
                  <a:pt x="242" y="645"/>
                  <a:pt x="242" y="645"/>
                  <a:pt x="242" y="645"/>
                </a:cubicBezTo>
                <a:cubicBezTo>
                  <a:pt x="242" y="645"/>
                  <a:pt x="242" y="645"/>
                  <a:pt x="242" y="645"/>
                </a:cubicBezTo>
                <a:cubicBezTo>
                  <a:pt x="243" y="645"/>
                  <a:pt x="243" y="645"/>
                  <a:pt x="243" y="645"/>
                </a:cubicBezTo>
                <a:cubicBezTo>
                  <a:pt x="243" y="645"/>
                  <a:pt x="243" y="645"/>
                  <a:pt x="243" y="645"/>
                </a:cubicBezTo>
                <a:cubicBezTo>
                  <a:pt x="244" y="645"/>
                  <a:pt x="244" y="645"/>
                  <a:pt x="244" y="645"/>
                </a:cubicBezTo>
                <a:cubicBezTo>
                  <a:pt x="244" y="645"/>
                  <a:pt x="244" y="645"/>
                  <a:pt x="244" y="645"/>
                </a:cubicBezTo>
                <a:cubicBezTo>
                  <a:pt x="244" y="646"/>
                  <a:pt x="244" y="646"/>
                  <a:pt x="244" y="646"/>
                </a:cubicBezTo>
                <a:cubicBezTo>
                  <a:pt x="244" y="646"/>
                  <a:pt x="244" y="646"/>
                  <a:pt x="244" y="646"/>
                </a:cubicBezTo>
                <a:cubicBezTo>
                  <a:pt x="245" y="647"/>
                  <a:pt x="245" y="647"/>
                  <a:pt x="245" y="647"/>
                </a:cubicBezTo>
                <a:cubicBezTo>
                  <a:pt x="245" y="647"/>
                  <a:pt x="245" y="647"/>
                  <a:pt x="245" y="647"/>
                </a:cubicBezTo>
                <a:cubicBezTo>
                  <a:pt x="246" y="648"/>
                  <a:pt x="246" y="648"/>
                  <a:pt x="246" y="648"/>
                </a:cubicBezTo>
                <a:cubicBezTo>
                  <a:pt x="246" y="648"/>
                  <a:pt x="246" y="648"/>
                  <a:pt x="246" y="648"/>
                </a:cubicBezTo>
                <a:cubicBezTo>
                  <a:pt x="247" y="648"/>
                  <a:pt x="247" y="648"/>
                  <a:pt x="247" y="648"/>
                </a:cubicBezTo>
                <a:cubicBezTo>
                  <a:pt x="247" y="648"/>
                  <a:pt x="247" y="648"/>
                  <a:pt x="247" y="648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5" y="649"/>
                  <a:pt x="245" y="649"/>
                  <a:pt x="245" y="649"/>
                </a:cubicBezTo>
                <a:cubicBezTo>
                  <a:pt x="245" y="649"/>
                  <a:pt x="245" y="649"/>
                  <a:pt x="245" y="649"/>
                </a:cubicBezTo>
                <a:cubicBezTo>
                  <a:pt x="245" y="650"/>
                  <a:pt x="245" y="650"/>
                  <a:pt x="245" y="650"/>
                </a:cubicBezTo>
                <a:cubicBezTo>
                  <a:pt x="245" y="650"/>
                  <a:pt x="245" y="650"/>
                  <a:pt x="245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3" y="650"/>
                  <a:pt x="243" y="650"/>
                  <a:pt x="243" y="650"/>
                </a:cubicBezTo>
                <a:cubicBezTo>
                  <a:pt x="243" y="650"/>
                  <a:pt x="243" y="650"/>
                  <a:pt x="243" y="650"/>
                </a:cubicBezTo>
                <a:cubicBezTo>
                  <a:pt x="238" y="657"/>
                  <a:pt x="238" y="657"/>
                  <a:pt x="238" y="657"/>
                </a:cubicBezTo>
                <a:cubicBezTo>
                  <a:pt x="238" y="657"/>
                  <a:pt x="238" y="657"/>
                  <a:pt x="238" y="657"/>
                </a:cubicBezTo>
                <a:cubicBezTo>
                  <a:pt x="235" y="664"/>
                  <a:pt x="235" y="664"/>
                  <a:pt x="235" y="664"/>
                </a:cubicBezTo>
                <a:cubicBezTo>
                  <a:pt x="235" y="664"/>
                  <a:pt x="235" y="664"/>
                  <a:pt x="235" y="664"/>
                </a:cubicBezTo>
                <a:cubicBezTo>
                  <a:pt x="240" y="663"/>
                  <a:pt x="240" y="663"/>
                  <a:pt x="240" y="663"/>
                </a:cubicBezTo>
                <a:cubicBezTo>
                  <a:pt x="240" y="663"/>
                  <a:pt x="240" y="663"/>
                  <a:pt x="240" y="663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1"/>
                  <a:pt x="252" y="661"/>
                  <a:pt x="252" y="661"/>
                </a:cubicBezTo>
                <a:cubicBezTo>
                  <a:pt x="252" y="661"/>
                  <a:pt x="252" y="661"/>
                  <a:pt x="252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0" y="667"/>
                  <a:pt x="240" y="667"/>
                  <a:pt x="240" y="667"/>
                </a:cubicBezTo>
                <a:cubicBezTo>
                  <a:pt x="240" y="667"/>
                  <a:pt x="240" y="667"/>
                  <a:pt x="240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8" y="668"/>
                  <a:pt x="238" y="668"/>
                  <a:pt x="238" y="668"/>
                </a:cubicBezTo>
                <a:cubicBezTo>
                  <a:pt x="238" y="668"/>
                  <a:pt x="238" y="668"/>
                  <a:pt x="238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6" y="668"/>
                  <a:pt x="236" y="668"/>
                  <a:pt x="236" y="668"/>
                </a:cubicBezTo>
                <a:cubicBezTo>
                  <a:pt x="236" y="668"/>
                  <a:pt x="236" y="668"/>
                  <a:pt x="236" y="668"/>
                </a:cubicBezTo>
                <a:cubicBezTo>
                  <a:pt x="231" y="670"/>
                  <a:pt x="231" y="670"/>
                  <a:pt x="231" y="670"/>
                </a:cubicBezTo>
                <a:cubicBezTo>
                  <a:pt x="231" y="670"/>
                  <a:pt x="231" y="670"/>
                  <a:pt x="231" y="670"/>
                </a:cubicBezTo>
                <a:cubicBezTo>
                  <a:pt x="230" y="671"/>
                  <a:pt x="230" y="671"/>
                  <a:pt x="230" y="671"/>
                </a:cubicBezTo>
                <a:cubicBezTo>
                  <a:pt x="230" y="671"/>
                  <a:pt x="230" y="671"/>
                  <a:pt x="230" y="671"/>
                </a:cubicBezTo>
                <a:cubicBezTo>
                  <a:pt x="231" y="672"/>
                  <a:pt x="231" y="672"/>
                  <a:pt x="231" y="672"/>
                </a:cubicBezTo>
                <a:cubicBezTo>
                  <a:pt x="231" y="672"/>
                  <a:pt x="231" y="672"/>
                  <a:pt x="231" y="672"/>
                </a:cubicBezTo>
                <a:cubicBezTo>
                  <a:pt x="231" y="673"/>
                  <a:pt x="231" y="673"/>
                  <a:pt x="231" y="673"/>
                </a:cubicBezTo>
                <a:cubicBezTo>
                  <a:pt x="231" y="673"/>
                  <a:pt x="231" y="673"/>
                  <a:pt x="231" y="673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5"/>
                  <a:pt x="232" y="675"/>
                  <a:pt x="232" y="675"/>
                </a:cubicBezTo>
                <a:cubicBezTo>
                  <a:pt x="232" y="675"/>
                  <a:pt x="232" y="675"/>
                  <a:pt x="232" y="675"/>
                </a:cubicBezTo>
                <a:cubicBezTo>
                  <a:pt x="232" y="676"/>
                  <a:pt x="232" y="676"/>
                  <a:pt x="232" y="676"/>
                </a:cubicBezTo>
                <a:cubicBezTo>
                  <a:pt x="232" y="676"/>
                  <a:pt x="232" y="676"/>
                  <a:pt x="232" y="676"/>
                </a:cubicBezTo>
                <a:cubicBezTo>
                  <a:pt x="232" y="677"/>
                  <a:pt x="232" y="677"/>
                  <a:pt x="232" y="677"/>
                </a:cubicBezTo>
                <a:cubicBezTo>
                  <a:pt x="232" y="677"/>
                  <a:pt x="232" y="677"/>
                  <a:pt x="232" y="677"/>
                </a:cubicBezTo>
                <a:cubicBezTo>
                  <a:pt x="233" y="678"/>
                  <a:pt x="233" y="678"/>
                  <a:pt x="233" y="678"/>
                </a:cubicBezTo>
                <a:cubicBezTo>
                  <a:pt x="233" y="678"/>
                  <a:pt x="233" y="678"/>
                  <a:pt x="233" y="678"/>
                </a:cubicBezTo>
                <a:cubicBezTo>
                  <a:pt x="245" y="675"/>
                  <a:pt x="245" y="675"/>
                  <a:pt x="245" y="675"/>
                </a:cubicBezTo>
                <a:cubicBezTo>
                  <a:pt x="245" y="675"/>
                  <a:pt x="245" y="675"/>
                  <a:pt x="245" y="675"/>
                </a:cubicBezTo>
                <a:cubicBezTo>
                  <a:pt x="246" y="676"/>
                  <a:pt x="246" y="676"/>
                  <a:pt x="246" y="676"/>
                </a:cubicBezTo>
                <a:cubicBezTo>
                  <a:pt x="246" y="676"/>
                  <a:pt x="246" y="676"/>
                  <a:pt x="246" y="676"/>
                </a:cubicBezTo>
                <a:cubicBezTo>
                  <a:pt x="246" y="677"/>
                  <a:pt x="246" y="677"/>
                  <a:pt x="246" y="677"/>
                </a:cubicBezTo>
                <a:cubicBezTo>
                  <a:pt x="246" y="677"/>
                  <a:pt x="246" y="677"/>
                  <a:pt x="246" y="677"/>
                </a:cubicBezTo>
                <a:cubicBezTo>
                  <a:pt x="247" y="677"/>
                  <a:pt x="247" y="677"/>
                  <a:pt x="247" y="677"/>
                </a:cubicBezTo>
                <a:cubicBezTo>
                  <a:pt x="247" y="677"/>
                  <a:pt x="247" y="677"/>
                  <a:pt x="247" y="677"/>
                </a:cubicBezTo>
                <a:cubicBezTo>
                  <a:pt x="247" y="678"/>
                  <a:pt x="247" y="678"/>
                  <a:pt x="247" y="678"/>
                </a:cubicBezTo>
                <a:cubicBezTo>
                  <a:pt x="247" y="678"/>
                  <a:pt x="247" y="678"/>
                  <a:pt x="247" y="678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80"/>
                  <a:pt x="247" y="680"/>
                  <a:pt x="247" y="680"/>
                </a:cubicBezTo>
                <a:cubicBezTo>
                  <a:pt x="247" y="680"/>
                  <a:pt x="247" y="680"/>
                  <a:pt x="247" y="680"/>
                </a:cubicBezTo>
                <a:cubicBezTo>
                  <a:pt x="247" y="681"/>
                  <a:pt x="247" y="681"/>
                  <a:pt x="247" y="681"/>
                </a:cubicBezTo>
                <a:cubicBezTo>
                  <a:pt x="247" y="681"/>
                  <a:pt x="247" y="681"/>
                  <a:pt x="247" y="681"/>
                </a:cubicBezTo>
                <a:cubicBezTo>
                  <a:pt x="246" y="681"/>
                  <a:pt x="246" y="681"/>
                  <a:pt x="246" y="681"/>
                </a:cubicBezTo>
                <a:cubicBezTo>
                  <a:pt x="246" y="681"/>
                  <a:pt x="246" y="681"/>
                  <a:pt x="246" y="681"/>
                </a:cubicBezTo>
                <a:cubicBezTo>
                  <a:pt x="245" y="682"/>
                  <a:pt x="245" y="682"/>
                  <a:pt x="245" y="682"/>
                </a:cubicBezTo>
                <a:cubicBezTo>
                  <a:pt x="245" y="682"/>
                  <a:pt x="245" y="682"/>
                  <a:pt x="245" y="682"/>
                </a:cubicBezTo>
                <a:cubicBezTo>
                  <a:pt x="244" y="683"/>
                  <a:pt x="244" y="683"/>
                  <a:pt x="244" y="683"/>
                </a:cubicBezTo>
                <a:cubicBezTo>
                  <a:pt x="244" y="683"/>
                  <a:pt x="244" y="683"/>
                  <a:pt x="244" y="683"/>
                </a:cubicBezTo>
                <a:cubicBezTo>
                  <a:pt x="244" y="684"/>
                  <a:pt x="244" y="684"/>
                  <a:pt x="244" y="684"/>
                </a:cubicBezTo>
                <a:cubicBezTo>
                  <a:pt x="244" y="684"/>
                  <a:pt x="244" y="684"/>
                  <a:pt x="244" y="684"/>
                </a:cubicBezTo>
                <a:cubicBezTo>
                  <a:pt x="243" y="685"/>
                  <a:pt x="243" y="685"/>
                  <a:pt x="243" y="685"/>
                </a:cubicBezTo>
                <a:cubicBezTo>
                  <a:pt x="243" y="685"/>
                  <a:pt x="243" y="685"/>
                  <a:pt x="243" y="685"/>
                </a:cubicBezTo>
                <a:cubicBezTo>
                  <a:pt x="242" y="686"/>
                  <a:pt x="242" y="686"/>
                  <a:pt x="242" y="686"/>
                </a:cubicBezTo>
                <a:cubicBezTo>
                  <a:pt x="242" y="686"/>
                  <a:pt x="242" y="686"/>
                  <a:pt x="242" y="686"/>
                </a:cubicBezTo>
                <a:cubicBezTo>
                  <a:pt x="242" y="688"/>
                  <a:pt x="242" y="688"/>
                  <a:pt x="242" y="688"/>
                </a:cubicBezTo>
                <a:cubicBezTo>
                  <a:pt x="242" y="688"/>
                  <a:pt x="242" y="688"/>
                  <a:pt x="242" y="688"/>
                </a:cubicBezTo>
                <a:cubicBezTo>
                  <a:pt x="241" y="688"/>
                  <a:pt x="241" y="688"/>
                  <a:pt x="241" y="688"/>
                </a:cubicBezTo>
                <a:cubicBezTo>
                  <a:pt x="241" y="688"/>
                  <a:pt x="241" y="688"/>
                  <a:pt x="241" y="688"/>
                </a:cubicBezTo>
                <a:cubicBezTo>
                  <a:pt x="232" y="699"/>
                  <a:pt x="232" y="699"/>
                  <a:pt x="232" y="699"/>
                </a:cubicBezTo>
                <a:cubicBezTo>
                  <a:pt x="232" y="699"/>
                  <a:pt x="232" y="699"/>
                  <a:pt x="232" y="69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33" y="681"/>
                  <a:pt x="233" y="681"/>
                  <a:pt x="233" y="681"/>
                </a:cubicBezTo>
                <a:cubicBezTo>
                  <a:pt x="233" y="681"/>
                  <a:pt x="233" y="681"/>
                  <a:pt x="233" y="681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6" y="684"/>
                  <a:pt x="236" y="684"/>
                  <a:pt x="236" y="684"/>
                </a:cubicBezTo>
                <a:cubicBezTo>
                  <a:pt x="236" y="684"/>
                  <a:pt x="236" y="684"/>
                  <a:pt x="236" y="684"/>
                </a:cubicBezTo>
                <a:cubicBezTo>
                  <a:pt x="235" y="685"/>
                  <a:pt x="235" y="685"/>
                  <a:pt x="235" y="685"/>
                </a:cubicBezTo>
                <a:cubicBezTo>
                  <a:pt x="235" y="685"/>
                  <a:pt x="235" y="685"/>
                  <a:pt x="235" y="685"/>
                </a:cubicBezTo>
                <a:cubicBezTo>
                  <a:pt x="233" y="686"/>
                  <a:pt x="233" y="686"/>
                  <a:pt x="233" y="686"/>
                </a:cubicBezTo>
                <a:cubicBezTo>
                  <a:pt x="233" y="686"/>
                  <a:pt x="233" y="686"/>
                  <a:pt x="233" y="686"/>
                </a:cubicBezTo>
                <a:cubicBezTo>
                  <a:pt x="232" y="687"/>
                  <a:pt x="232" y="687"/>
                  <a:pt x="232" y="687"/>
                </a:cubicBezTo>
                <a:cubicBezTo>
                  <a:pt x="232" y="687"/>
                  <a:pt x="232" y="687"/>
                  <a:pt x="232" y="687"/>
                </a:cubicBezTo>
                <a:cubicBezTo>
                  <a:pt x="230" y="688"/>
                  <a:pt x="230" y="688"/>
                  <a:pt x="230" y="688"/>
                </a:cubicBezTo>
                <a:cubicBezTo>
                  <a:pt x="230" y="688"/>
                  <a:pt x="230" y="688"/>
                  <a:pt x="230" y="688"/>
                </a:cubicBezTo>
                <a:cubicBezTo>
                  <a:pt x="229" y="689"/>
                  <a:pt x="229" y="689"/>
                  <a:pt x="229" y="689"/>
                </a:cubicBezTo>
                <a:cubicBezTo>
                  <a:pt x="229" y="689"/>
                  <a:pt x="229" y="689"/>
                  <a:pt x="229" y="689"/>
                </a:cubicBezTo>
                <a:cubicBezTo>
                  <a:pt x="228" y="690"/>
                  <a:pt x="228" y="690"/>
                  <a:pt x="228" y="690"/>
                </a:cubicBezTo>
                <a:cubicBezTo>
                  <a:pt x="228" y="690"/>
                  <a:pt x="228" y="690"/>
                  <a:pt x="228" y="690"/>
                </a:cubicBezTo>
                <a:cubicBezTo>
                  <a:pt x="227" y="692"/>
                  <a:pt x="227" y="692"/>
                  <a:pt x="227" y="692"/>
                </a:cubicBezTo>
                <a:cubicBezTo>
                  <a:pt x="227" y="692"/>
                  <a:pt x="227" y="692"/>
                  <a:pt x="227" y="692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20" y="703"/>
                  <a:pt x="220" y="703"/>
                  <a:pt x="220" y="703"/>
                </a:cubicBezTo>
                <a:cubicBezTo>
                  <a:pt x="220" y="703"/>
                  <a:pt x="220" y="703"/>
                  <a:pt x="220" y="703"/>
                </a:cubicBezTo>
                <a:cubicBezTo>
                  <a:pt x="215" y="706"/>
                  <a:pt x="215" y="706"/>
                  <a:pt x="215" y="706"/>
                </a:cubicBezTo>
                <a:cubicBezTo>
                  <a:pt x="214" y="707"/>
                  <a:pt x="214" y="707"/>
                  <a:pt x="214" y="707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9" y="713"/>
                  <a:pt x="209" y="713"/>
                  <a:pt x="209" y="713"/>
                </a:cubicBezTo>
                <a:cubicBezTo>
                  <a:pt x="209" y="713"/>
                  <a:pt x="209" y="713"/>
                  <a:pt x="209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1" y="712"/>
                  <a:pt x="211" y="712"/>
                  <a:pt x="211" y="712"/>
                </a:cubicBezTo>
                <a:cubicBezTo>
                  <a:pt x="211" y="712"/>
                  <a:pt x="211" y="712"/>
                  <a:pt x="211" y="712"/>
                </a:cubicBezTo>
                <a:cubicBezTo>
                  <a:pt x="212" y="712"/>
                  <a:pt x="212" y="712"/>
                  <a:pt x="212" y="712"/>
                </a:cubicBezTo>
                <a:cubicBezTo>
                  <a:pt x="212" y="712"/>
                  <a:pt x="212" y="712"/>
                  <a:pt x="212" y="712"/>
                </a:cubicBezTo>
                <a:cubicBezTo>
                  <a:pt x="213" y="712"/>
                  <a:pt x="213" y="712"/>
                  <a:pt x="213" y="712"/>
                </a:cubicBezTo>
                <a:cubicBezTo>
                  <a:pt x="213" y="712"/>
                  <a:pt x="213" y="712"/>
                  <a:pt x="213" y="712"/>
                </a:cubicBezTo>
                <a:cubicBezTo>
                  <a:pt x="214" y="711"/>
                  <a:pt x="214" y="711"/>
                  <a:pt x="214" y="711"/>
                </a:cubicBezTo>
                <a:cubicBezTo>
                  <a:pt x="214" y="711"/>
                  <a:pt x="214" y="711"/>
                  <a:pt x="214" y="711"/>
                </a:cubicBezTo>
                <a:cubicBezTo>
                  <a:pt x="214" y="710"/>
                  <a:pt x="214" y="710"/>
                  <a:pt x="214" y="710"/>
                </a:cubicBezTo>
                <a:cubicBezTo>
                  <a:pt x="214" y="710"/>
                  <a:pt x="214" y="710"/>
                  <a:pt x="214" y="710"/>
                </a:cubicBezTo>
                <a:cubicBezTo>
                  <a:pt x="221" y="707"/>
                  <a:pt x="221" y="707"/>
                  <a:pt x="221" y="707"/>
                </a:cubicBezTo>
                <a:cubicBezTo>
                  <a:pt x="221" y="707"/>
                  <a:pt x="221" y="707"/>
                  <a:pt x="221" y="707"/>
                </a:cubicBezTo>
                <a:cubicBezTo>
                  <a:pt x="219" y="709"/>
                  <a:pt x="219" y="709"/>
                  <a:pt x="219" y="709"/>
                </a:cubicBezTo>
                <a:cubicBezTo>
                  <a:pt x="219" y="709"/>
                  <a:pt x="219" y="709"/>
                  <a:pt x="219" y="709"/>
                </a:cubicBezTo>
                <a:cubicBezTo>
                  <a:pt x="217" y="710"/>
                  <a:pt x="217" y="710"/>
                  <a:pt x="217" y="710"/>
                </a:cubicBezTo>
                <a:cubicBezTo>
                  <a:pt x="217" y="710"/>
                  <a:pt x="217" y="710"/>
                  <a:pt x="217" y="710"/>
                </a:cubicBezTo>
                <a:cubicBezTo>
                  <a:pt x="215" y="712"/>
                  <a:pt x="215" y="712"/>
                  <a:pt x="215" y="712"/>
                </a:cubicBezTo>
                <a:cubicBezTo>
                  <a:pt x="215" y="712"/>
                  <a:pt x="215" y="712"/>
                  <a:pt x="215" y="712"/>
                </a:cubicBezTo>
                <a:cubicBezTo>
                  <a:pt x="214" y="713"/>
                  <a:pt x="214" y="713"/>
                  <a:pt x="214" y="713"/>
                </a:cubicBezTo>
                <a:cubicBezTo>
                  <a:pt x="214" y="713"/>
                  <a:pt x="214" y="713"/>
                  <a:pt x="214" y="713"/>
                </a:cubicBezTo>
                <a:cubicBezTo>
                  <a:pt x="212" y="715"/>
                  <a:pt x="212" y="715"/>
                  <a:pt x="212" y="715"/>
                </a:cubicBezTo>
                <a:cubicBezTo>
                  <a:pt x="212" y="715"/>
                  <a:pt x="212" y="715"/>
                  <a:pt x="212" y="715"/>
                </a:cubicBezTo>
                <a:cubicBezTo>
                  <a:pt x="210" y="716"/>
                  <a:pt x="210" y="716"/>
                  <a:pt x="210" y="716"/>
                </a:cubicBezTo>
                <a:cubicBezTo>
                  <a:pt x="210" y="716"/>
                  <a:pt x="210" y="716"/>
                  <a:pt x="210" y="716"/>
                </a:cubicBezTo>
                <a:cubicBezTo>
                  <a:pt x="208" y="717"/>
                  <a:pt x="208" y="717"/>
                  <a:pt x="208" y="717"/>
                </a:cubicBezTo>
                <a:cubicBezTo>
                  <a:pt x="208" y="717"/>
                  <a:pt x="208" y="717"/>
                  <a:pt x="208" y="717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3" y="719"/>
                  <a:pt x="203" y="719"/>
                  <a:pt x="203" y="719"/>
                </a:cubicBezTo>
                <a:cubicBezTo>
                  <a:pt x="203" y="719"/>
                  <a:pt x="203" y="719"/>
                  <a:pt x="203" y="719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7"/>
                  <a:pt x="203" y="717"/>
                  <a:pt x="203" y="717"/>
                </a:cubicBezTo>
                <a:cubicBezTo>
                  <a:pt x="203" y="717"/>
                  <a:pt x="203" y="717"/>
                  <a:pt x="203" y="717"/>
                </a:cubicBezTo>
                <a:cubicBezTo>
                  <a:pt x="202" y="717"/>
                  <a:pt x="202" y="717"/>
                  <a:pt x="202" y="717"/>
                </a:cubicBezTo>
                <a:cubicBezTo>
                  <a:pt x="202" y="717"/>
                  <a:pt x="202" y="717"/>
                  <a:pt x="202" y="717"/>
                </a:cubicBezTo>
                <a:cubicBezTo>
                  <a:pt x="202" y="716"/>
                  <a:pt x="202" y="716"/>
                  <a:pt x="202" y="716"/>
                </a:cubicBezTo>
                <a:cubicBezTo>
                  <a:pt x="202" y="716"/>
                  <a:pt x="202" y="716"/>
                  <a:pt x="202" y="716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4"/>
                  <a:pt x="201" y="714"/>
                  <a:pt x="201" y="714"/>
                </a:cubicBezTo>
                <a:cubicBezTo>
                  <a:pt x="201" y="714"/>
                  <a:pt x="201" y="714"/>
                  <a:pt x="201" y="714"/>
                </a:cubicBezTo>
                <a:cubicBezTo>
                  <a:pt x="202" y="713"/>
                  <a:pt x="202" y="713"/>
                  <a:pt x="202" y="713"/>
                </a:cubicBezTo>
                <a:cubicBezTo>
                  <a:pt x="202" y="713"/>
                  <a:pt x="202" y="713"/>
                  <a:pt x="202" y="713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6" y="702"/>
                  <a:pt x="216" y="702"/>
                  <a:pt x="216" y="702"/>
                </a:cubicBezTo>
                <a:cubicBezTo>
                  <a:pt x="216" y="702"/>
                  <a:pt x="216" y="702"/>
                  <a:pt x="216" y="702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699"/>
                  <a:pt x="214" y="699"/>
                  <a:pt x="214" y="699"/>
                </a:cubicBezTo>
                <a:cubicBezTo>
                  <a:pt x="214" y="699"/>
                  <a:pt x="214" y="699"/>
                  <a:pt x="214" y="699"/>
                </a:cubicBezTo>
                <a:cubicBezTo>
                  <a:pt x="214" y="699"/>
                  <a:pt x="214" y="698"/>
                  <a:pt x="214" y="698"/>
                </a:cubicBezTo>
                <a:cubicBezTo>
                  <a:pt x="214" y="698"/>
                  <a:pt x="214" y="698"/>
                  <a:pt x="214" y="698"/>
                </a:cubicBezTo>
                <a:cubicBezTo>
                  <a:pt x="213" y="698"/>
                  <a:pt x="213" y="698"/>
                  <a:pt x="213" y="697"/>
                </a:cubicBezTo>
                <a:cubicBezTo>
                  <a:pt x="213" y="697"/>
                  <a:pt x="213" y="697"/>
                  <a:pt x="213" y="697"/>
                </a:cubicBezTo>
                <a:cubicBezTo>
                  <a:pt x="213" y="696"/>
                  <a:pt x="213" y="696"/>
                  <a:pt x="213" y="695"/>
                </a:cubicBezTo>
                <a:cubicBezTo>
                  <a:pt x="213" y="695"/>
                  <a:pt x="213" y="695"/>
                  <a:pt x="213" y="695"/>
                </a:cubicBezTo>
                <a:cubicBezTo>
                  <a:pt x="213" y="693"/>
                  <a:pt x="213" y="691"/>
                  <a:pt x="213" y="689"/>
                </a:cubicBezTo>
                <a:cubicBezTo>
                  <a:pt x="213" y="689"/>
                  <a:pt x="213" y="689"/>
                  <a:pt x="213" y="689"/>
                </a:cubicBezTo>
                <a:cubicBezTo>
                  <a:pt x="213" y="688"/>
                  <a:pt x="213" y="688"/>
                  <a:pt x="214" y="687"/>
                </a:cubicBezTo>
                <a:cubicBezTo>
                  <a:pt x="214" y="687"/>
                  <a:pt x="214" y="687"/>
                  <a:pt x="214" y="687"/>
                </a:cubicBezTo>
                <a:cubicBezTo>
                  <a:pt x="214" y="686"/>
                  <a:pt x="214" y="685"/>
                  <a:pt x="215" y="684"/>
                </a:cubicBezTo>
                <a:cubicBezTo>
                  <a:pt x="215" y="684"/>
                  <a:pt x="215" y="684"/>
                  <a:pt x="215" y="684"/>
                </a:cubicBezTo>
                <a:cubicBezTo>
                  <a:pt x="215" y="684"/>
                  <a:pt x="216" y="683"/>
                  <a:pt x="216" y="682"/>
                </a:cubicBezTo>
                <a:cubicBezTo>
                  <a:pt x="216" y="682"/>
                  <a:pt x="216" y="682"/>
                  <a:pt x="216" y="682"/>
                </a:cubicBezTo>
                <a:cubicBezTo>
                  <a:pt x="217" y="681"/>
                  <a:pt x="217" y="680"/>
                  <a:pt x="218" y="679"/>
                </a:cubicBezTo>
                <a:cubicBezTo>
                  <a:pt x="218" y="679"/>
                  <a:pt x="218" y="679"/>
                  <a:pt x="218" y="679"/>
                </a:cubicBezTo>
                <a:cubicBezTo>
                  <a:pt x="219" y="677"/>
                  <a:pt x="219" y="677"/>
                  <a:pt x="219" y="677"/>
                </a:cubicBezTo>
                <a:cubicBezTo>
                  <a:pt x="219" y="677"/>
                  <a:pt x="219" y="677"/>
                  <a:pt x="219" y="677"/>
                </a:cubicBezTo>
                <a:cubicBezTo>
                  <a:pt x="216" y="679"/>
                  <a:pt x="213" y="681"/>
                  <a:pt x="210" y="683"/>
                </a:cubicBezTo>
                <a:cubicBezTo>
                  <a:pt x="210" y="683"/>
                  <a:pt x="210" y="683"/>
                  <a:pt x="210" y="683"/>
                </a:cubicBezTo>
                <a:cubicBezTo>
                  <a:pt x="209" y="684"/>
                  <a:pt x="208" y="684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6" y="683"/>
                  <a:pt x="206" y="683"/>
                  <a:pt x="206" y="683"/>
                </a:cubicBezTo>
                <a:cubicBezTo>
                  <a:pt x="206" y="683"/>
                  <a:pt x="206" y="683"/>
                  <a:pt x="206" y="683"/>
                </a:cubicBezTo>
                <a:cubicBezTo>
                  <a:pt x="206" y="683"/>
                  <a:pt x="206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4" y="681"/>
                  <a:pt x="204" y="681"/>
                  <a:pt x="204" y="681"/>
                </a:cubicBezTo>
                <a:cubicBezTo>
                  <a:pt x="204" y="681"/>
                  <a:pt x="204" y="681"/>
                  <a:pt x="204" y="681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2" y="680"/>
                  <a:pt x="202" y="680"/>
                  <a:pt x="202" y="680"/>
                </a:cubicBezTo>
                <a:cubicBezTo>
                  <a:pt x="202" y="680"/>
                  <a:pt x="202" y="680"/>
                  <a:pt x="202" y="680"/>
                </a:cubicBezTo>
                <a:cubicBezTo>
                  <a:pt x="202" y="680"/>
                  <a:pt x="202" y="680"/>
                  <a:pt x="202" y="679"/>
                </a:cubicBezTo>
                <a:cubicBezTo>
                  <a:pt x="202" y="679"/>
                  <a:pt x="202" y="679"/>
                  <a:pt x="202" y="679"/>
                </a:cubicBezTo>
                <a:cubicBezTo>
                  <a:pt x="202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0" y="680"/>
                  <a:pt x="200" y="680"/>
                </a:cubicBezTo>
                <a:cubicBezTo>
                  <a:pt x="200" y="680"/>
                  <a:pt x="200" y="680"/>
                  <a:pt x="200" y="680"/>
                </a:cubicBezTo>
                <a:cubicBezTo>
                  <a:pt x="200" y="680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2"/>
                  <a:pt x="200" y="682"/>
                  <a:pt x="200" y="682"/>
                </a:cubicBezTo>
                <a:cubicBezTo>
                  <a:pt x="200" y="682"/>
                  <a:pt x="200" y="682"/>
                  <a:pt x="200" y="682"/>
                </a:cubicBezTo>
                <a:cubicBezTo>
                  <a:pt x="200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3" y="692"/>
                  <a:pt x="193" y="692"/>
                  <a:pt x="193" y="692"/>
                </a:cubicBezTo>
                <a:cubicBezTo>
                  <a:pt x="193" y="692"/>
                  <a:pt x="193" y="692"/>
                  <a:pt x="193" y="692"/>
                </a:cubicBezTo>
                <a:cubicBezTo>
                  <a:pt x="186" y="705"/>
                  <a:pt x="186" y="705"/>
                  <a:pt x="186" y="705"/>
                </a:cubicBezTo>
                <a:cubicBezTo>
                  <a:pt x="186" y="705"/>
                  <a:pt x="186" y="705"/>
                  <a:pt x="186" y="705"/>
                </a:cubicBezTo>
                <a:cubicBezTo>
                  <a:pt x="176" y="724"/>
                  <a:pt x="176" y="724"/>
                  <a:pt x="176" y="724"/>
                </a:cubicBezTo>
                <a:close/>
                <a:moveTo>
                  <a:pt x="425" y="723"/>
                </a:move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3" y="721"/>
                  <a:pt x="423" y="721"/>
                  <a:pt x="423" y="721"/>
                </a:cubicBezTo>
                <a:cubicBezTo>
                  <a:pt x="423" y="721"/>
                  <a:pt x="423" y="721"/>
                  <a:pt x="423" y="721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19"/>
                  <a:pt x="423" y="719"/>
                  <a:pt x="423" y="719"/>
                </a:cubicBezTo>
                <a:cubicBezTo>
                  <a:pt x="423" y="719"/>
                  <a:pt x="423" y="719"/>
                  <a:pt x="423" y="719"/>
                </a:cubicBezTo>
                <a:cubicBezTo>
                  <a:pt x="423" y="718"/>
                  <a:pt x="423" y="718"/>
                  <a:pt x="423" y="718"/>
                </a:cubicBezTo>
                <a:cubicBezTo>
                  <a:pt x="423" y="718"/>
                  <a:pt x="423" y="718"/>
                  <a:pt x="423" y="718"/>
                </a:cubicBezTo>
                <a:cubicBezTo>
                  <a:pt x="424" y="717"/>
                  <a:pt x="424" y="717"/>
                  <a:pt x="424" y="717"/>
                </a:cubicBezTo>
                <a:cubicBezTo>
                  <a:pt x="424" y="717"/>
                  <a:pt x="424" y="717"/>
                  <a:pt x="424" y="717"/>
                </a:cubicBezTo>
                <a:cubicBezTo>
                  <a:pt x="425" y="716"/>
                  <a:pt x="425" y="716"/>
                  <a:pt x="425" y="716"/>
                </a:cubicBezTo>
                <a:cubicBezTo>
                  <a:pt x="425" y="716"/>
                  <a:pt x="425" y="716"/>
                  <a:pt x="425" y="716"/>
                </a:cubicBezTo>
                <a:cubicBezTo>
                  <a:pt x="427" y="715"/>
                  <a:pt x="427" y="715"/>
                  <a:pt x="427" y="715"/>
                </a:cubicBezTo>
                <a:cubicBezTo>
                  <a:pt x="427" y="715"/>
                  <a:pt x="427" y="715"/>
                  <a:pt x="427" y="715"/>
                </a:cubicBezTo>
                <a:cubicBezTo>
                  <a:pt x="428" y="714"/>
                  <a:pt x="428" y="714"/>
                  <a:pt x="428" y="714"/>
                </a:cubicBezTo>
                <a:cubicBezTo>
                  <a:pt x="428" y="714"/>
                  <a:pt x="428" y="714"/>
                  <a:pt x="428" y="714"/>
                </a:cubicBezTo>
                <a:cubicBezTo>
                  <a:pt x="430" y="713"/>
                  <a:pt x="430" y="713"/>
                  <a:pt x="430" y="713"/>
                </a:cubicBezTo>
                <a:cubicBezTo>
                  <a:pt x="430" y="713"/>
                  <a:pt x="430" y="713"/>
                  <a:pt x="430" y="713"/>
                </a:cubicBezTo>
                <a:cubicBezTo>
                  <a:pt x="431" y="712"/>
                  <a:pt x="431" y="712"/>
                  <a:pt x="431" y="712"/>
                </a:cubicBezTo>
                <a:cubicBezTo>
                  <a:pt x="431" y="712"/>
                  <a:pt x="431" y="712"/>
                  <a:pt x="431" y="712"/>
                </a:cubicBezTo>
                <a:cubicBezTo>
                  <a:pt x="433" y="711"/>
                  <a:pt x="433" y="711"/>
                  <a:pt x="433" y="711"/>
                </a:cubicBezTo>
                <a:cubicBezTo>
                  <a:pt x="433" y="711"/>
                  <a:pt x="433" y="711"/>
                  <a:pt x="433" y="711"/>
                </a:cubicBezTo>
                <a:cubicBezTo>
                  <a:pt x="434" y="710"/>
                  <a:pt x="434" y="710"/>
                  <a:pt x="434" y="710"/>
                </a:cubicBezTo>
                <a:cubicBezTo>
                  <a:pt x="434" y="710"/>
                  <a:pt x="434" y="710"/>
                  <a:pt x="434" y="710"/>
                </a:cubicBezTo>
                <a:cubicBezTo>
                  <a:pt x="436" y="709"/>
                  <a:pt x="436" y="709"/>
                  <a:pt x="436" y="709"/>
                </a:cubicBezTo>
                <a:cubicBezTo>
                  <a:pt x="436" y="709"/>
                  <a:pt x="436" y="709"/>
                  <a:pt x="436" y="709"/>
                </a:cubicBezTo>
                <a:cubicBezTo>
                  <a:pt x="442" y="704"/>
                  <a:pt x="442" y="704"/>
                  <a:pt x="442" y="704"/>
                </a:cubicBezTo>
                <a:cubicBezTo>
                  <a:pt x="442" y="704"/>
                  <a:pt x="442" y="704"/>
                  <a:pt x="442" y="704"/>
                </a:cubicBezTo>
                <a:cubicBezTo>
                  <a:pt x="443" y="703"/>
                  <a:pt x="443" y="703"/>
                  <a:pt x="443" y="703"/>
                </a:cubicBezTo>
                <a:cubicBezTo>
                  <a:pt x="443" y="703"/>
                  <a:pt x="443" y="703"/>
                  <a:pt x="443" y="703"/>
                </a:cubicBezTo>
                <a:cubicBezTo>
                  <a:pt x="444" y="703"/>
                  <a:pt x="444" y="703"/>
                  <a:pt x="444" y="703"/>
                </a:cubicBezTo>
                <a:cubicBezTo>
                  <a:pt x="444" y="703"/>
                  <a:pt x="444" y="703"/>
                  <a:pt x="444" y="703"/>
                </a:cubicBezTo>
                <a:cubicBezTo>
                  <a:pt x="444" y="702"/>
                  <a:pt x="444" y="702"/>
                  <a:pt x="444" y="702"/>
                </a:cubicBezTo>
                <a:cubicBezTo>
                  <a:pt x="444" y="702"/>
                  <a:pt x="444" y="702"/>
                  <a:pt x="444" y="702"/>
                </a:cubicBezTo>
                <a:cubicBezTo>
                  <a:pt x="445" y="700"/>
                  <a:pt x="445" y="700"/>
                  <a:pt x="445" y="700"/>
                </a:cubicBezTo>
                <a:cubicBezTo>
                  <a:pt x="445" y="700"/>
                  <a:pt x="445" y="700"/>
                  <a:pt x="445" y="700"/>
                </a:cubicBezTo>
                <a:cubicBezTo>
                  <a:pt x="446" y="699"/>
                  <a:pt x="446" y="699"/>
                  <a:pt x="446" y="699"/>
                </a:cubicBezTo>
                <a:cubicBezTo>
                  <a:pt x="446" y="699"/>
                  <a:pt x="446" y="699"/>
                  <a:pt x="446" y="699"/>
                </a:cubicBezTo>
                <a:cubicBezTo>
                  <a:pt x="446" y="698"/>
                  <a:pt x="446" y="698"/>
                  <a:pt x="446" y="698"/>
                </a:cubicBezTo>
                <a:cubicBezTo>
                  <a:pt x="446" y="698"/>
                  <a:pt x="446" y="698"/>
                  <a:pt x="446" y="698"/>
                </a:cubicBezTo>
                <a:cubicBezTo>
                  <a:pt x="446" y="697"/>
                  <a:pt x="446" y="697"/>
                  <a:pt x="446" y="697"/>
                </a:cubicBezTo>
                <a:cubicBezTo>
                  <a:pt x="446" y="697"/>
                  <a:pt x="446" y="697"/>
                  <a:pt x="446" y="697"/>
                </a:cubicBezTo>
                <a:cubicBezTo>
                  <a:pt x="446" y="696"/>
                  <a:pt x="446" y="696"/>
                  <a:pt x="446" y="696"/>
                </a:cubicBezTo>
                <a:cubicBezTo>
                  <a:pt x="446" y="696"/>
                  <a:pt x="446" y="696"/>
                  <a:pt x="446" y="696"/>
                </a:cubicBezTo>
                <a:cubicBezTo>
                  <a:pt x="444" y="695"/>
                  <a:pt x="444" y="695"/>
                  <a:pt x="444" y="695"/>
                </a:cubicBezTo>
                <a:cubicBezTo>
                  <a:pt x="444" y="695"/>
                  <a:pt x="444" y="695"/>
                  <a:pt x="444" y="695"/>
                </a:cubicBezTo>
                <a:cubicBezTo>
                  <a:pt x="444" y="696"/>
                  <a:pt x="444" y="696"/>
                  <a:pt x="444" y="696"/>
                </a:cubicBezTo>
                <a:cubicBezTo>
                  <a:pt x="444" y="696"/>
                  <a:pt x="444" y="696"/>
                  <a:pt x="444" y="696"/>
                </a:cubicBezTo>
                <a:cubicBezTo>
                  <a:pt x="444" y="697"/>
                  <a:pt x="444" y="697"/>
                  <a:pt x="444" y="697"/>
                </a:cubicBezTo>
                <a:cubicBezTo>
                  <a:pt x="444" y="697"/>
                  <a:pt x="444" y="697"/>
                  <a:pt x="444" y="697"/>
                </a:cubicBezTo>
                <a:cubicBezTo>
                  <a:pt x="443" y="697"/>
                  <a:pt x="443" y="697"/>
                  <a:pt x="443" y="697"/>
                </a:cubicBezTo>
                <a:cubicBezTo>
                  <a:pt x="443" y="697"/>
                  <a:pt x="443" y="697"/>
                  <a:pt x="443" y="697"/>
                </a:cubicBezTo>
                <a:cubicBezTo>
                  <a:pt x="443" y="698"/>
                  <a:pt x="443" y="698"/>
                  <a:pt x="443" y="698"/>
                </a:cubicBezTo>
                <a:cubicBezTo>
                  <a:pt x="443" y="698"/>
                  <a:pt x="443" y="698"/>
                  <a:pt x="443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1" y="699"/>
                  <a:pt x="441" y="699"/>
                  <a:pt x="441" y="699"/>
                </a:cubicBezTo>
                <a:cubicBezTo>
                  <a:pt x="441" y="699"/>
                  <a:pt x="441" y="699"/>
                  <a:pt x="441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6"/>
                  <a:pt x="436" y="696"/>
                  <a:pt x="436" y="696"/>
                </a:cubicBezTo>
                <a:cubicBezTo>
                  <a:pt x="436" y="696"/>
                  <a:pt x="436" y="696"/>
                  <a:pt x="436" y="696"/>
                </a:cubicBezTo>
                <a:cubicBezTo>
                  <a:pt x="443" y="692"/>
                  <a:pt x="443" y="692"/>
                  <a:pt x="443" y="692"/>
                </a:cubicBezTo>
                <a:cubicBezTo>
                  <a:pt x="443" y="692"/>
                  <a:pt x="443" y="692"/>
                  <a:pt x="443" y="692"/>
                </a:cubicBezTo>
                <a:cubicBezTo>
                  <a:pt x="442" y="692"/>
                  <a:pt x="442" y="692"/>
                  <a:pt x="442" y="692"/>
                </a:cubicBezTo>
                <a:cubicBezTo>
                  <a:pt x="442" y="692"/>
                  <a:pt x="442" y="692"/>
                  <a:pt x="442" y="692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5"/>
                  <a:pt x="444" y="685"/>
                  <a:pt x="444" y="685"/>
                </a:cubicBezTo>
                <a:cubicBezTo>
                  <a:pt x="444" y="685"/>
                  <a:pt x="444" y="685"/>
                  <a:pt x="444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40" y="684"/>
                  <a:pt x="440" y="684"/>
                  <a:pt x="440" y="684"/>
                </a:cubicBezTo>
                <a:cubicBezTo>
                  <a:pt x="440" y="684"/>
                  <a:pt x="440" y="684"/>
                  <a:pt x="440" y="684"/>
                </a:cubicBezTo>
                <a:cubicBezTo>
                  <a:pt x="441" y="683"/>
                  <a:pt x="441" y="683"/>
                  <a:pt x="441" y="683"/>
                </a:cubicBezTo>
                <a:cubicBezTo>
                  <a:pt x="441" y="683"/>
                  <a:pt x="441" y="683"/>
                  <a:pt x="441" y="683"/>
                </a:cubicBezTo>
                <a:cubicBezTo>
                  <a:pt x="443" y="682"/>
                  <a:pt x="443" y="682"/>
                  <a:pt x="443" y="682"/>
                </a:cubicBezTo>
                <a:cubicBezTo>
                  <a:pt x="443" y="682"/>
                  <a:pt x="443" y="682"/>
                  <a:pt x="443" y="682"/>
                </a:cubicBezTo>
                <a:cubicBezTo>
                  <a:pt x="445" y="681"/>
                  <a:pt x="445" y="681"/>
                  <a:pt x="445" y="681"/>
                </a:cubicBezTo>
                <a:cubicBezTo>
                  <a:pt x="445" y="681"/>
                  <a:pt x="445" y="681"/>
                  <a:pt x="445" y="681"/>
                </a:cubicBezTo>
                <a:cubicBezTo>
                  <a:pt x="446" y="680"/>
                  <a:pt x="446" y="680"/>
                  <a:pt x="446" y="680"/>
                </a:cubicBezTo>
                <a:cubicBezTo>
                  <a:pt x="446" y="680"/>
                  <a:pt x="446" y="680"/>
                  <a:pt x="446" y="680"/>
                </a:cubicBezTo>
                <a:cubicBezTo>
                  <a:pt x="448" y="679"/>
                  <a:pt x="448" y="679"/>
                  <a:pt x="448" y="679"/>
                </a:cubicBezTo>
                <a:cubicBezTo>
                  <a:pt x="448" y="679"/>
                  <a:pt x="448" y="679"/>
                  <a:pt x="448" y="679"/>
                </a:cubicBezTo>
                <a:cubicBezTo>
                  <a:pt x="449" y="678"/>
                  <a:pt x="449" y="678"/>
                  <a:pt x="449" y="678"/>
                </a:cubicBezTo>
                <a:cubicBezTo>
                  <a:pt x="449" y="678"/>
                  <a:pt x="449" y="678"/>
                  <a:pt x="449" y="678"/>
                </a:cubicBezTo>
                <a:cubicBezTo>
                  <a:pt x="450" y="677"/>
                  <a:pt x="450" y="677"/>
                  <a:pt x="450" y="677"/>
                </a:cubicBezTo>
                <a:cubicBezTo>
                  <a:pt x="450" y="677"/>
                  <a:pt x="450" y="677"/>
                  <a:pt x="450" y="677"/>
                </a:cubicBezTo>
                <a:cubicBezTo>
                  <a:pt x="451" y="676"/>
                  <a:pt x="451" y="676"/>
                  <a:pt x="451" y="676"/>
                </a:cubicBezTo>
                <a:cubicBezTo>
                  <a:pt x="451" y="676"/>
                  <a:pt x="451" y="676"/>
                  <a:pt x="451" y="676"/>
                </a:cubicBezTo>
                <a:cubicBezTo>
                  <a:pt x="452" y="676"/>
                  <a:pt x="452" y="676"/>
                  <a:pt x="452" y="676"/>
                </a:cubicBezTo>
                <a:cubicBezTo>
                  <a:pt x="452" y="676"/>
                  <a:pt x="452" y="676"/>
                  <a:pt x="452" y="676"/>
                </a:cubicBezTo>
                <a:cubicBezTo>
                  <a:pt x="454" y="675"/>
                  <a:pt x="454" y="675"/>
                  <a:pt x="454" y="675"/>
                </a:cubicBezTo>
                <a:cubicBezTo>
                  <a:pt x="454" y="675"/>
                  <a:pt x="454" y="675"/>
                  <a:pt x="454" y="675"/>
                </a:cubicBezTo>
                <a:cubicBezTo>
                  <a:pt x="454" y="674"/>
                  <a:pt x="454" y="674"/>
                  <a:pt x="454" y="674"/>
                </a:cubicBezTo>
                <a:cubicBezTo>
                  <a:pt x="454" y="674"/>
                  <a:pt x="454" y="674"/>
                  <a:pt x="454" y="674"/>
                </a:cubicBezTo>
                <a:cubicBezTo>
                  <a:pt x="455" y="672"/>
                  <a:pt x="455" y="672"/>
                  <a:pt x="455" y="672"/>
                </a:cubicBezTo>
                <a:cubicBezTo>
                  <a:pt x="455" y="672"/>
                  <a:pt x="455" y="672"/>
                  <a:pt x="455" y="672"/>
                </a:cubicBezTo>
                <a:cubicBezTo>
                  <a:pt x="455" y="671"/>
                  <a:pt x="455" y="671"/>
                  <a:pt x="455" y="671"/>
                </a:cubicBezTo>
                <a:cubicBezTo>
                  <a:pt x="455" y="671"/>
                  <a:pt x="455" y="671"/>
                  <a:pt x="455" y="671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5" y="669"/>
                  <a:pt x="455" y="669"/>
                  <a:pt x="455" y="669"/>
                </a:cubicBezTo>
                <a:cubicBezTo>
                  <a:pt x="455" y="669"/>
                  <a:pt x="455" y="669"/>
                  <a:pt x="455" y="669"/>
                </a:cubicBezTo>
                <a:cubicBezTo>
                  <a:pt x="455" y="669"/>
                  <a:pt x="454" y="668"/>
                  <a:pt x="454" y="668"/>
                </a:cubicBezTo>
                <a:cubicBezTo>
                  <a:pt x="454" y="668"/>
                  <a:pt x="454" y="668"/>
                  <a:pt x="454" y="668"/>
                </a:cubicBezTo>
                <a:cubicBezTo>
                  <a:pt x="454" y="667"/>
                  <a:pt x="454" y="667"/>
                  <a:pt x="454" y="667"/>
                </a:cubicBezTo>
                <a:cubicBezTo>
                  <a:pt x="454" y="667"/>
                  <a:pt x="454" y="667"/>
                  <a:pt x="454" y="667"/>
                </a:cubicBezTo>
                <a:cubicBezTo>
                  <a:pt x="453" y="667"/>
                  <a:pt x="453" y="667"/>
                  <a:pt x="453" y="667"/>
                </a:cubicBezTo>
                <a:cubicBezTo>
                  <a:pt x="453" y="667"/>
                  <a:pt x="453" y="667"/>
                  <a:pt x="453" y="667"/>
                </a:cubicBezTo>
                <a:cubicBezTo>
                  <a:pt x="451" y="669"/>
                  <a:pt x="451" y="669"/>
                  <a:pt x="451" y="669"/>
                </a:cubicBezTo>
                <a:cubicBezTo>
                  <a:pt x="451" y="669"/>
                  <a:pt x="451" y="669"/>
                  <a:pt x="451" y="669"/>
                </a:cubicBezTo>
                <a:cubicBezTo>
                  <a:pt x="450" y="670"/>
                  <a:pt x="450" y="670"/>
                  <a:pt x="450" y="670"/>
                </a:cubicBezTo>
                <a:cubicBezTo>
                  <a:pt x="450" y="670"/>
                  <a:pt x="450" y="670"/>
                  <a:pt x="450" y="670"/>
                </a:cubicBezTo>
                <a:cubicBezTo>
                  <a:pt x="448" y="672"/>
                  <a:pt x="448" y="672"/>
                  <a:pt x="448" y="672"/>
                </a:cubicBezTo>
                <a:cubicBezTo>
                  <a:pt x="448" y="672"/>
                  <a:pt x="448" y="672"/>
                  <a:pt x="448" y="672"/>
                </a:cubicBezTo>
                <a:cubicBezTo>
                  <a:pt x="447" y="673"/>
                  <a:pt x="447" y="673"/>
                  <a:pt x="447" y="673"/>
                </a:cubicBezTo>
                <a:cubicBezTo>
                  <a:pt x="447" y="673"/>
                  <a:pt x="447" y="673"/>
                  <a:pt x="447" y="673"/>
                </a:cubicBezTo>
                <a:cubicBezTo>
                  <a:pt x="445" y="674"/>
                  <a:pt x="445" y="674"/>
                  <a:pt x="445" y="674"/>
                </a:cubicBezTo>
                <a:cubicBezTo>
                  <a:pt x="445" y="674"/>
                  <a:pt x="445" y="674"/>
                  <a:pt x="445" y="674"/>
                </a:cubicBezTo>
                <a:cubicBezTo>
                  <a:pt x="444" y="675"/>
                  <a:pt x="444" y="675"/>
                  <a:pt x="444" y="675"/>
                </a:cubicBezTo>
                <a:cubicBezTo>
                  <a:pt x="444" y="675"/>
                  <a:pt x="444" y="675"/>
                  <a:pt x="444" y="675"/>
                </a:cubicBezTo>
                <a:cubicBezTo>
                  <a:pt x="442" y="676"/>
                  <a:pt x="442" y="676"/>
                  <a:pt x="442" y="676"/>
                </a:cubicBezTo>
                <a:cubicBezTo>
                  <a:pt x="442" y="676"/>
                  <a:pt x="442" y="676"/>
                  <a:pt x="442" y="676"/>
                </a:cubicBezTo>
                <a:cubicBezTo>
                  <a:pt x="440" y="675"/>
                  <a:pt x="440" y="675"/>
                  <a:pt x="440" y="675"/>
                </a:cubicBezTo>
                <a:cubicBezTo>
                  <a:pt x="440" y="675"/>
                  <a:pt x="440" y="675"/>
                  <a:pt x="440" y="675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3"/>
                  <a:pt x="440" y="673"/>
                  <a:pt x="440" y="673"/>
                </a:cubicBezTo>
                <a:cubicBezTo>
                  <a:pt x="440" y="673"/>
                  <a:pt x="440" y="673"/>
                  <a:pt x="440" y="673"/>
                </a:cubicBezTo>
                <a:cubicBezTo>
                  <a:pt x="441" y="672"/>
                  <a:pt x="441" y="672"/>
                  <a:pt x="441" y="672"/>
                </a:cubicBezTo>
                <a:cubicBezTo>
                  <a:pt x="441" y="672"/>
                  <a:pt x="441" y="672"/>
                  <a:pt x="441" y="672"/>
                </a:cubicBezTo>
                <a:cubicBezTo>
                  <a:pt x="441" y="671"/>
                  <a:pt x="441" y="671"/>
                  <a:pt x="441" y="671"/>
                </a:cubicBezTo>
                <a:cubicBezTo>
                  <a:pt x="441" y="671"/>
                  <a:pt x="441" y="671"/>
                  <a:pt x="441" y="671"/>
                </a:cubicBezTo>
                <a:cubicBezTo>
                  <a:pt x="441" y="670"/>
                  <a:pt x="441" y="670"/>
                  <a:pt x="441" y="670"/>
                </a:cubicBezTo>
                <a:cubicBezTo>
                  <a:pt x="441" y="670"/>
                  <a:pt x="441" y="670"/>
                  <a:pt x="441" y="670"/>
                </a:cubicBezTo>
                <a:cubicBezTo>
                  <a:pt x="441" y="669"/>
                  <a:pt x="441" y="669"/>
                  <a:pt x="441" y="669"/>
                </a:cubicBezTo>
                <a:cubicBezTo>
                  <a:pt x="441" y="669"/>
                  <a:pt x="441" y="669"/>
                  <a:pt x="441" y="669"/>
                </a:cubicBezTo>
                <a:cubicBezTo>
                  <a:pt x="441" y="668"/>
                  <a:pt x="441" y="668"/>
                  <a:pt x="441" y="668"/>
                </a:cubicBezTo>
                <a:cubicBezTo>
                  <a:pt x="441" y="668"/>
                  <a:pt x="441" y="668"/>
                  <a:pt x="441" y="668"/>
                </a:cubicBezTo>
                <a:cubicBezTo>
                  <a:pt x="435" y="671"/>
                  <a:pt x="435" y="671"/>
                  <a:pt x="435" y="671"/>
                </a:cubicBezTo>
                <a:cubicBezTo>
                  <a:pt x="435" y="671"/>
                  <a:pt x="435" y="671"/>
                  <a:pt x="435" y="671"/>
                </a:cubicBezTo>
                <a:cubicBezTo>
                  <a:pt x="428" y="676"/>
                  <a:pt x="428" y="676"/>
                  <a:pt x="428" y="676"/>
                </a:cubicBezTo>
                <a:cubicBezTo>
                  <a:pt x="428" y="676"/>
                  <a:pt x="428" y="676"/>
                  <a:pt x="428" y="676"/>
                </a:cubicBezTo>
                <a:cubicBezTo>
                  <a:pt x="426" y="676"/>
                  <a:pt x="426" y="676"/>
                  <a:pt x="426" y="676"/>
                </a:cubicBezTo>
                <a:cubicBezTo>
                  <a:pt x="426" y="676"/>
                  <a:pt x="426" y="676"/>
                  <a:pt x="426" y="676"/>
                </a:cubicBezTo>
                <a:cubicBezTo>
                  <a:pt x="425" y="676"/>
                  <a:pt x="425" y="676"/>
                  <a:pt x="425" y="676"/>
                </a:cubicBezTo>
                <a:cubicBezTo>
                  <a:pt x="425" y="676"/>
                  <a:pt x="425" y="676"/>
                  <a:pt x="425" y="676"/>
                </a:cubicBezTo>
                <a:cubicBezTo>
                  <a:pt x="424" y="676"/>
                  <a:pt x="424" y="676"/>
                  <a:pt x="424" y="676"/>
                </a:cubicBezTo>
                <a:cubicBezTo>
                  <a:pt x="424" y="676"/>
                  <a:pt x="424" y="676"/>
                  <a:pt x="424" y="676"/>
                </a:cubicBezTo>
                <a:cubicBezTo>
                  <a:pt x="422" y="676"/>
                  <a:pt x="422" y="676"/>
                  <a:pt x="422" y="676"/>
                </a:cubicBezTo>
                <a:cubicBezTo>
                  <a:pt x="422" y="676"/>
                  <a:pt x="422" y="676"/>
                  <a:pt x="422" y="676"/>
                </a:cubicBezTo>
                <a:cubicBezTo>
                  <a:pt x="421" y="675"/>
                  <a:pt x="421" y="675"/>
                  <a:pt x="421" y="675"/>
                </a:cubicBezTo>
                <a:cubicBezTo>
                  <a:pt x="421" y="675"/>
                  <a:pt x="421" y="675"/>
                  <a:pt x="421" y="675"/>
                </a:cubicBezTo>
                <a:cubicBezTo>
                  <a:pt x="420" y="674"/>
                  <a:pt x="420" y="674"/>
                  <a:pt x="420" y="674"/>
                </a:cubicBezTo>
                <a:cubicBezTo>
                  <a:pt x="420" y="674"/>
                  <a:pt x="420" y="674"/>
                  <a:pt x="420" y="674"/>
                </a:cubicBezTo>
                <a:cubicBezTo>
                  <a:pt x="418" y="674"/>
                  <a:pt x="418" y="674"/>
                  <a:pt x="418" y="674"/>
                </a:cubicBezTo>
                <a:cubicBezTo>
                  <a:pt x="418" y="674"/>
                  <a:pt x="418" y="674"/>
                  <a:pt x="418" y="674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2"/>
                  <a:pt x="417" y="672"/>
                  <a:pt x="417" y="672"/>
                </a:cubicBezTo>
                <a:cubicBezTo>
                  <a:pt x="417" y="672"/>
                  <a:pt x="417" y="672"/>
                  <a:pt x="417" y="672"/>
                </a:cubicBezTo>
                <a:cubicBezTo>
                  <a:pt x="416" y="672"/>
                  <a:pt x="416" y="672"/>
                  <a:pt x="416" y="672"/>
                </a:cubicBezTo>
                <a:cubicBezTo>
                  <a:pt x="416" y="672"/>
                  <a:pt x="416" y="672"/>
                  <a:pt x="416" y="672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7" y="670"/>
                  <a:pt x="417" y="670"/>
                  <a:pt x="417" y="670"/>
                </a:cubicBezTo>
                <a:cubicBezTo>
                  <a:pt x="417" y="670"/>
                  <a:pt x="417" y="670"/>
                  <a:pt x="417" y="670"/>
                </a:cubicBezTo>
                <a:cubicBezTo>
                  <a:pt x="418" y="670"/>
                  <a:pt x="418" y="670"/>
                  <a:pt x="418" y="670"/>
                </a:cubicBezTo>
                <a:cubicBezTo>
                  <a:pt x="418" y="670"/>
                  <a:pt x="418" y="670"/>
                  <a:pt x="418" y="670"/>
                </a:cubicBezTo>
                <a:cubicBezTo>
                  <a:pt x="419" y="670"/>
                  <a:pt x="419" y="670"/>
                  <a:pt x="419" y="670"/>
                </a:cubicBezTo>
                <a:cubicBezTo>
                  <a:pt x="419" y="670"/>
                  <a:pt x="419" y="670"/>
                  <a:pt x="419" y="670"/>
                </a:cubicBezTo>
                <a:cubicBezTo>
                  <a:pt x="420" y="670"/>
                  <a:pt x="420" y="670"/>
                  <a:pt x="420" y="670"/>
                </a:cubicBezTo>
                <a:cubicBezTo>
                  <a:pt x="420" y="670"/>
                  <a:pt x="420" y="670"/>
                  <a:pt x="420" y="670"/>
                </a:cubicBezTo>
                <a:cubicBezTo>
                  <a:pt x="421" y="670"/>
                  <a:pt x="421" y="670"/>
                  <a:pt x="421" y="670"/>
                </a:cubicBezTo>
                <a:cubicBezTo>
                  <a:pt x="421" y="670"/>
                  <a:pt x="421" y="670"/>
                  <a:pt x="421" y="670"/>
                </a:cubicBezTo>
                <a:cubicBezTo>
                  <a:pt x="422" y="670"/>
                  <a:pt x="422" y="670"/>
                  <a:pt x="422" y="670"/>
                </a:cubicBezTo>
                <a:cubicBezTo>
                  <a:pt x="422" y="670"/>
                  <a:pt x="422" y="670"/>
                  <a:pt x="422" y="670"/>
                </a:cubicBezTo>
                <a:cubicBezTo>
                  <a:pt x="423" y="670"/>
                  <a:pt x="423" y="670"/>
                  <a:pt x="423" y="670"/>
                </a:cubicBezTo>
                <a:cubicBezTo>
                  <a:pt x="423" y="670"/>
                  <a:pt x="423" y="670"/>
                  <a:pt x="423" y="670"/>
                </a:cubicBezTo>
                <a:cubicBezTo>
                  <a:pt x="425" y="669"/>
                  <a:pt x="425" y="669"/>
                  <a:pt x="425" y="669"/>
                </a:cubicBezTo>
                <a:cubicBezTo>
                  <a:pt x="425" y="669"/>
                  <a:pt x="425" y="669"/>
                  <a:pt x="425" y="669"/>
                </a:cubicBezTo>
                <a:cubicBezTo>
                  <a:pt x="426" y="669"/>
                  <a:pt x="426" y="669"/>
                  <a:pt x="426" y="669"/>
                </a:cubicBezTo>
                <a:cubicBezTo>
                  <a:pt x="426" y="669"/>
                  <a:pt x="426" y="669"/>
                  <a:pt x="426" y="669"/>
                </a:cubicBezTo>
                <a:cubicBezTo>
                  <a:pt x="428" y="669"/>
                  <a:pt x="428" y="669"/>
                  <a:pt x="428" y="669"/>
                </a:cubicBezTo>
                <a:cubicBezTo>
                  <a:pt x="428" y="669"/>
                  <a:pt x="428" y="669"/>
                  <a:pt x="428" y="669"/>
                </a:cubicBezTo>
                <a:cubicBezTo>
                  <a:pt x="429" y="669"/>
                  <a:pt x="429" y="669"/>
                  <a:pt x="429" y="669"/>
                </a:cubicBezTo>
                <a:cubicBezTo>
                  <a:pt x="429" y="669"/>
                  <a:pt x="429" y="669"/>
                  <a:pt x="429" y="669"/>
                </a:cubicBezTo>
                <a:cubicBezTo>
                  <a:pt x="431" y="669"/>
                  <a:pt x="431" y="669"/>
                  <a:pt x="431" y="669"/>
                </a:cubicBezTo>
                <a:cubicBezTo>
                  <a:pt x="431" y="669"/>
                  <a:pt x="431" y="669"/>
                  <a:pt x="431" y="669"/>
                </a:cubicBezTo>
                <a:cubicBezTo>
                  <a:pt x="432" y="669"/>
                  <a:pt x="432" y="669"/>
                  <a:pt x="432" y="669"/>
                </a:cubicBezTo>
                <a:cubicBezTo>
                  <a:pt x="432" y="669"/>
                  <a:pt x="432" y="669"/>
                  <a:pt x="432" y="669"/>
                </a:cubicBezTo>
                <a:cubicBezTo>
                  <a:pt x="434" y="668"/>
                  <a:pt x="434" y="668"/>
                  <a:pt x="434" y="668"/>
                </a:cubicBezTo>
                <a:cubicBezTo>
                  <a:pt x="434" y="668"/>
                  <a:pt x="434" y="668"/>
                  <a:pt x="434" y="668"/>
                </a:cubicBezTo>
                <a:cubicBezTo>
                  <a:pt x="435" y="668"/>
                  <a:pt x="435" y="668"/>
                  <a:pt x="435" y="668"/>
                </a:cubicBezTo>
                <a:cubicBezTo>
                  <a:pt x="435" y="668"/>
                  <a:pt x="435" y="668"/>
                  <a:pt x="435" y="668"/>
                </a:cubicBezTo>
                <a:cubicBezTo>
                  <a:pt x="437" y="667"/>
                  <a:pt x="437" y="667"/>
                  <a:pt x="437" y="667"/>
                </a:cubicBezTo>
                <a:cubicBezTo>
                  <a:pt x="437" y="667"/>
                  <a:pt x="437" y="667"/>
                  <a:pt x="437" y="667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6" y="659"/>
                  <a:pt x="446" y="659"/>
                  <a:pt x="446" y="659"/>
                </a:cubicBezTo>
                <a:cubicBezTo>
                  <a:pt x="446" y="659"/>
                  <a:pt x="446" y="659"/>
                  <a:pt x="446" y="659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7"/>
                  <a:pt x="445" y="657"/>
                  <a:pt x="445" y="657"/>
                </a:cubicBezTo>
                <a:cubicBezTo>
                  <a:pt x="445" y="657"/>
                  <a:pt x="445" y="657"/>
                  <a:pt x="445" y="657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5"/>
                  <a:pt x="445" y="655"/>
                  <a:pt x="445" y="655"/>
                </a:cubicBezTo>
                <a:cubicBezTo>
                  <a:pt x="445" y="655"/>
                  <a:pt x="445" y="655"/>
                  <a:pt x="445" y="655"/>
                </a:cubicBezTo>
                <a:cubicBezTo>
                  <a:pt x="445" y="654"/>
                  <a:pt x="445" y="654"/>
                  <a:pt x="445" y="654"/>
                </a:cubicBezTo>
                <a:cubicBezTo>
                  <a:pt x="445" y="654"/>
                  <a:pt x="445" y="654"/>
                  <a:pt x="445" y="654"/>
                </a:cubicBezTo>
                <a:cubicBezTo>
                  <a:pt x="445" y="653"/>
                  <a:pt x="445" y="653"/>
                  <a:pt x="445" y="653"/>
                </a:cubicBezTo>
                <a:cubicBezTo>
                  <a:pt x="445" y="653"/>
                  <a:pt x="445" y="653"/>
                  <a:pt x="445" y="653"/>
                </a:cubicBezTo>
                <a:cubicBezTo>
                  <a:pt x="444" y="653"/>
                  <a:pt x="444" y="653"/>
                  <a:pt x="444" y="653"/>
                </a:cubicBezTo>
                <a:cubicBezTo>
                  <a:pt x="444" y="653"/>
                  <a:pt x="444" y="653"/>
                  <a:pt x="444" y="653"/>
                </a:cubicBezTo>
                <a:cubicBezTo>
                  <a:pt x="443" y="654"/>
                  <a:pt x="443" y="654"/>
                  <a:pt x="443" y="654"/>
                </a:cubicBezTo>
                <a:cubicBezTo>
                  <a:pt x="443" y="654"/>
                  <a:pt x="443" y="654"/>
                  <a:pt x="443" y="654"/>
                </a:cubicBezTo>
                <a:cubicBezTo>
                  <a:pt x="442" y="655"/>
                  <a:pt x="442" y="655"/>
                  <a:pt x="442" y="655"/>
                </a:cubicBezTo>
                <a:cubicBezTo>
                  <a:pt x="442" y="655"/>
                  <a:pt x="442" y="655"/>
                  <a:pt x="442" y="655"/>
                </a:cubicBezTo>
                <a:cubicBezTo>
                  <a:pt x="441" y="656"/>
                  <a:pt x="441" y="656"/>
                  <a:pt x="441" y="656"/>
                </a:cubicBezTo>
                <a:cubicBezTo>
                  <a:pt x="441" y="656"/>
                  <a:pt x="441" y="656"/>
                  <a:pt x="441" y="656"/>
                </a:cubicBezTo>
                <a:cubicBezTo>
                  <a:pt x="440" y="656"/>
                  <a:pt x="440" y="656"/>
                  <a:pt x="440" y="656"/>
                </a:cubicBezTo>
                <a:cubicBezTo>
                  <a:pt x="440" y="656"/>
                  <a:pt x="440" y="656"/>
                  <a:pt x="440" y="656"/>
                </a:cubicBezTo>
                <a:cubicBezTo>
                  <a:pt x="439" y="656"/>
                  <a:pt x="439" y="656"/>
                  <a:pt x="439" y="656"/>
                </a:cubicBezTo>
                <a:cubicBezTo>
                  <a:pt x="439" y="656"/>
                  <a:pt x="439" y="656"/>
                  <a:pt x="439" y="656"/>
                </a:cubicBezTo>
                <a:cubicBezTo>
                  <a:pt x="438" y="656"/>
                  <a:pt x="438" y="656"/>
                  <a:pt x="438" y="656"/>
                </a:cubicBezTo>
                <a:cubicBezTo>
                  <a:pt x="438" y="656"/>
                  <a:pt x="438" y="656"/>
                  <a:pt x="438" y="656"/>
                </a:cubicBezTo>
                <a:cubicBezTo>
                  <a:pt x="437" y="656"/>
                  <a:pt x="437" y="656"/>
                  <a:pt x="437" y="656"/>
                </a:cubicBezTo>
                <a:cubicBezTo>
                  <a:pt x="437" y="656"/>
                  <a:pt x="437" y="656"/>
                  <a:pt x="437" y="656"/>
                </a:cubicBezTo>
                <a:cubicBezTo>
                  <a:pt x="436" y="656"/>
                  <a:pt x="436" y="656"/>
                  <a:pt x="436" y="656"/>
                </a:cubicBezTo>
                <a:cubicBezTo>
                  <a:pt x="436" y="656"/>
                  <a:pt x="436" y="656"/>
                  <a:pt x="436" y="656"/>
                </a:cubicBezTo>
                <a:cubicBezTo>
                  <a:pt x="436" y="655"/>
                  <a:pt x="436" y="655"/>
                  <a:pt x="436" y="655"/>
                </a:cubicBezTo>
                <a:cubicBezTo>
                  <a:pt x="436" y="655"/>
                  <a:pt x="436" y="655"/>
                  <a:pt x="436" y="655"/>
                </a:cubicBezTo>
                <a:cubicBezTo>
                  <a:pt x="436" y="654"/>
                  <a:pt x="436" y="654"/>
                  <a:pt x="436" y="654"/>
                </a:cubicBezTo>
                <a:cubicBezTo>
                  <a:pt x="436" y="654"/>
                  <a:pt x="436" y="654"/>
                  <a:pt x="436" y="654"/>
                </a:cubicBezTo>
                <a:cubicBezTo>
                  <a:pt x="435" y="654"/>
                  <a:pt x="435" y="654"/>
                  <a:pt x="435" y="654"/>
                </a:cubicBezTo>
                <a:cubicBezTo>
                  <a:pt x="435" y="654"/>
                  <a:pt x="435" y="654"/>
                  <a:pt x="435" y="654"/>
                </a:cubicBezTo>
                <a:cubicBezTo>
                  <a:pt x="435" y="652"/>
                  <a:pt x="435" y="652"/>
                  <a:pt x="435" y="652"/>
                </a:cubicBezTo>
                <a:cubicBezTo>
                  <a:pt x="435" y="652"/>
                  <a:pt x="435" y="652"/>
                  <a:pt x="435" y="652"/>
                </a:cubicBezTo>
                <a:cubicBezTo>
                  <a:pt x="434" y="652"/>
                  <a:pt x="434" y="652"/>
                  <a:pt x="434" y="652"/>
                </a:cubicBezTo>
                <a:cubicBezTo>
                  <a:pt x="434" y="652"/>
                  <a:pt x="434" y="652"/>
                  <a:pt x="434" y="652"/>
                </a:cubicBezTo>
                <a:cubicBezTo>
                  <a:pt x="434" y="651"/>
                  <a:pt x="434" y="651"/>
                  <a:pt x="434" y="651"/>
                </a:cubicBezTo>
                <a:cubicBezTo>
                  <a:pt x="434" y="651"/>
                  <a:pt x="434" y="651"/>
                  <a:pt x="434" y="651"/>
                </a:cubicBezTo>
                <a:cubicBezTo>
                  <a:pt x="435" y="650"/>
                  <a:pt x="435" y="650"/>
                  <a:pt x="435" y="650"/>
                </a:cubicBezTo>
                <a:cubicBezTo>
                  <a:pt x="435" y="650"/>
                  <a:pt x="435" y="650"/>
                  <a:pt x="435" y="650"/>
                </a:cubicBezTo>
                <a:cubicBezTo>
                  <a:pt x="436" y="649"/>
                  <a:pt x="436" y="649"/>
                  <a:pt x="436" y="649"/>
                </a:cubicBezTo>
                <a:cubicBezTo>
                  <a:pt x="436" y="649"/>
                  <a:pt x="436" y="649"/>
                  <a:pt x="436" y="649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9" y="651"/>
                  <a:pt x="439" y="651"/>
                  <a:pt x="439" y="651"/>
                </a:cubicBezTo>
                <a:cubicBezTo>
                  <a:pt x="439" y="651"/>
                  <a:pt x="439" y="651"/>
                  <a:pt x="439" y="651"/>
                </a:cubicBezTo>
                <a:cubicBezTo>
                  <a:pt x="440" y="651"/>
                  <a:pt x="440" y="651"/>
                  <a:pt x="440" y="651"/>
                </a:cubicBezTo>
                <a:cubicBezTo>
                  <a:pt x="440" y="651"/>
                  <a:pt x="440" y="651"/>
                  <a:pt x="440" y="651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2" y="650"/>
                  <a:pt x="442" y="650"/>
                  <a:pt x="442" y="650"/>
                </a:cubicBezTo>
                <a:cubicBezTo>
                  <a:pt x="442" y="650"/>
                  <a:pt x="442" y="650"/>
                  <a:pt x="442" y="650"/>
                </a:cubicBezTo>
                <a:cubicBezTo>
                  <a:pt x="443" y="650"/>
                  <a:pt x="443" y="650"/>
                  <a:pt x="443" y="650"/>
                </a:cubicBezTo>
                <a:cubicBezTo>
                  <a:pt x="443" y="650"/>
                  <a:pt x="443" y="650"/>
                  <a:pt x="443" y="650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5" y="647"/>
                  <a:pt x="445" y="647"/>
                  <a:pt x="445" y="647"/>
                </a:cubicBezTo>
                <a:cubicBezTo>
                  <a:pt x="445" y="647"/>
                  <a:pt x="445" y="647"/>
                  <a:pt x="445" y="647"/>
                </a:cubicBezTo>
                <a:cubicBezTo>
                  <a:pt x="445" y="640"/>
                  <a:pt x="445" y="640"/>
                  <a:pt x="445" y="640"/>
                </a:cubicBezTo>
                <a:cubicBezTo>
                  <a:pt x="445" y="639"/>
                  <a:pt x="445" y="639"/>
                  <a:pt x="445" y="639"/>
                </a:cubicBezTo>
                <a:cubicBezTo>
                  <a:pt x="445" y="633"/>
                  <a:pt x="445" y="633"/>
                  <a:pt x="445" y="633"/>
                </a:cubicBezTo>
                <a:cubicBezTo>
                  <a:pt x="445" y="633"/>
                  <a:pt x="445" y="633"/>
                  <a:pt x="445" y="633"/>
                </a:cubicBezTo>
                <a:cubicBezTo>
                  <a:pt x="445" y="634"/>
                  <a:pt x="445" y="634"/>
                  <a:pt x="445" y="634"/>
                </a:cubicBezTo>
                <a:cubicBezTo>
                  <a:pt x="445" y="634"/>
                  <a:pt x="445" y="634"/>
                  <a:pt x="445" y="634"/>
                </a:cubicBezTo>
                <a:cubicBezTo>
                  <a:pt x="446" y="634"/>
                  <a:pt x="446" y="634"/>
                  <a:pt x="446" y="634"/>
                </a:cubicBezTo>
                <a:cubicBezTo>
                  <a:pt x="446" y="634"/>
                  <a:pt x="446" y="634"/>
                  <a:pt x="446" y="634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8" y="636"/>
                  <a:pt x="448" y="636"/>
                  <a:pt x="448" y="636"/>
                </a:cubicBezTo>
                <a:cubicBezTo>
                  <a:pt x="448" y="636"/>
                  <a:pt x="448" y="636"/>
                  <a:pt x="448" y="636"/>
                </a:cubicBezTo>
                <a:cubicBezTo>
                  <a:pt x="449" y="636"/>
                  <a:pt x="449" y="636"/>
                  <a:pt x="449" y="636"/>
                </a:cubicBezTo>
                <a:cubicBezTo>
                  <a:pt x="449" y="636"/>
                  <a:pt x="449" y="636"/>
                  <a:pt x="449" y="636"/>
                </a:cubicBezTo>
                <a:cubicBezTo>
                  <a:pt x="449" y="637"/>
                  <a:pt x="449" y="637"/>
                  <a:pt x="449" y="637"/>
                </a:cubicBezTo>
                <a:cubicBezTo>
                  <a:pt x="449" y="637"/>
                  <a:pt x="449" y="637"/>
                  <a:pt x="449" y="637"/>
                </a:cubicBezTo>
                <a:cubicBezTo>
                  <a:pt x="450" y="637"/>
                  <a:pt x="450" y="637"/>
                  <a:pt x="450" y="637"/>
                </a:cubicBezTo>
                <a:cubicBezTo>
                  <a:pt x="450" y="637"/>
                  <a:pt x="450" y="637"/>
                  <a:pt x="450" y="637"/>
                </a:cubicBezTo>
                <a:cubicBezTo>
                  <a:pt x="451" y="639"/>
                  <a:pt x="451" y="639"/>
                  <a:pt x="451" y="639"/>
                </a:cubicBezTo>
                <a:cubicBezTo>
                  <a:pt x="451" y="639"/>
                  <a:pt x="451" y="639"/>
                  <a:pt x="451" y="639"/>
                </a:cubicBezTo>
                <a:cubicBezTo>
                  <a:pt x="451" y="640"/>
                  <a:pt x="451" y="640"/>
                  <a:pt x="451" y="640"/>
                </a:cubicBezTo>
                <a:cubicBezTo>
                  <a:pt x="451" y="640"/>
                  <a:pt x="451" y="640"/>
                  <a:pt x="451" y="640"/>
                </a:cubicBezTo>
                <a:cubicBezTo>
                  <a:pt x="451" y="642"/>
                  <a:pt x="451" y="642"/>
                  <a:pt x="451" y="642"/>
                </a:cubicBezTo>
                <a:cubicBezTo>
                  <a:pt x="451" y="642"/>
                  <a:pt x="451" y="642"/>
                  <a:pt x="451" y="642"/>
                </a:cubicBezTo>
                <a:cubicBezTo>
                  <a:pt x="450" y="644"/>
                  <a:pt x="450" y="644"/>
                  <a:pt x="450" y="644"/>
                </a:cubicBezTo>
                <a:cubicBezTo>
                  <a:pt x="450" y="644"/>
                  <a:pt x="450" y="644"/>
                  <a:pt x="450" y="644"/>
                </a:cubicBezTo>
                <a:cubicBezTo>
                  <a:pt x="450" y="646"/>
                  <a:pt x="450" y="646"/>
                  <a:pt x="450" y="646"/>
                </a:cubicBezTo>
                <a:cubicBezTo>
                  <a:pt x="450" y="646"/>
                  <a:pt x="450" y="646"/>
                  <a:pt x="450" y="646"/>
                </a:cubicBezTo>
                <a:cubicBezTo>
                  <a:pt x="450" y="648"/>
                  <a:pt x="450" y="648"/>
                  <a:pt x="450" y="648"/>
                </a:cubicBezTo>
                <a:cubicBezTo>
                  <a:pt x="450" y="648"/>
                  <a:pt x="450" y="648"/>
                  <a:pt x="450" y="648"/>
                </a:cubicBezTo>
                <a:cubicBezTo>
                  <a:pt x="450" y="649"/>
                  <a:pt x="450" y="649"/>
                  <a:pt x="450" y="649"/>
                </a:cubicBezTo>
                <a:cubicBezTo>
                  <a:pt x="450" y="649"/>
                  <a:pt x="450" y="649"/>
                  <a:pt x="450" y="649"/>
                </a:cubicBezTo>
                <a:cubicBezTo>
                  <a:pt x="451" y="650"/>
                  <a:pt x="451" y="650"/>
                  <a:pt x="451" y="650"/>
                </a:cubicBezTo>
                <a:cubicBezTo>
                  <a:pt x="451" y="650"/>
                  <a:pt x="451" y="650"/>
                  <a:pt x="451" y="650"/>
                </a:cubicBezTo>
                <a:cubicBezTo>
                  <a:pt x="452" y="650"/>
                  <a:pt x="452" y="650"/>
                  <a:pt x="452" y="650"/>
                </a:cubicBezTo>
                <a:cubicBezTo>
                  <a:pt x="452" y="650"/>
                  <a:pt x="452" y="650"/>
                  <a:pt x="452" y="650"/>
                </a:cubicBezTo>
                <a:cubicBezTo>
                  <a:pt x="453" y="650"/>
                  <a:pt x="453" y="650"/>
                  <a:pt x="453" y="650"/>
                </a:cubicBezTo>
                <a:cubicBezTo>
                  <a:pt x="453" y="650"/>
                  <a:pt x="453" y="650"/>
                  <a:pt x="453" y="650"/>
                </a:cubicBezTo>
                <a:cubicBezTo>
                  <a:pt x="453" y="649"/>
                  <a:pt x="453" y="649"/>
                  <a:pt x="453" y="649"/>
                </a:cubicBezTo>
                <a:cubicBezTo>
                  <a:pt x="453" y="649"/>
                  <a:pt x="453" y="649"/>
                  <a:pt x="453" y="649"/>
                </a:cubicBezTo>
                <a:cubicBezTo>
                  <a:pt x="453" y="648"/>
                  <a:pt x="453" y="648"/>
                  <a:pt x="453" y="648"/>
                </a:cubicBezTo>
                <a:cubicBezTo>
                  <a:pt x="453" y="648"/>
                  <a:pt x="453" y="648"/>
                  <a:pt x="453" y="648"/>
                </a:cubicBezTo>
                <a:cubicBezTo>
                  <a:pt x="454" y="647"/>
                  <a:pt x="454" y="647"/>
                  <a:pt x="454" y="647"/>
                </a:cubicBezTo>
                <a:cubicBezTo>
                  <a:pt x="454" y="647"/>
                  <a:pt x="454" y="647"/>
                  <a:pt x="454" y="647"/>
                </a:cubicBezTo>
                <a:cubicBezTo>
                  <a:pt x="453" y="646"/>
                  <a:pt x="453" y="646"/>
                  <a:pt x="453" y="646"/>
                </a:cubicBezTo>
                <a:cubicBezTo>
                  <a:pt x="453" y="646"/>
                  <a:pt x="453" y="646"/>
                  <a:pt x="453" y="646"/>
                </a:cubicBezTo>
                <a:cubicBezTo>
                  <a:pt x="453" y="645"/>
                  <a:pt x="453" y="645"/>
                  <a:pt x="453" y="645"/>
                </a:cubicBezTo>
                <a:cubicBezTo>
                  <a:pt x="453" y="645"/>
                  <a:pt x="453" y="645"/>
                  <a:pt x="453" y="645"/>
                </a:cubicBezTo>
                <a:cubicBezTo>
                  <a:pt x="453" y="644"/>
                  <a:pt x="453" y="644"/>
                  <a:pt x="453" y="644"/>
                </a:cubicBezTo>
                <a:cubicBezTo>
                  <a:pt x="453" y="644"/>
                  <a:pt x="453" y="644"/>
                  <a:pt x="453" y="644"/>
                </a:cubicBezTo>
                <a:cubicBezTo>
                  <a:pt x="453" y="643"/>
                  <a:pt x="453" y="643"/>
                  <a:pt x="453" y="643"/>
                </a:cubicBezTo>
                <a:cubicBezTo>
                  <a:pt x="453" y="643"/>
                  <a:pt x="453" y="643"/>
                  <a:pt x="453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5" y="643"/>
                  <a:pt x="455" y="643"/>
                  <a:pt x="455" y="643"/>
                </a:cubicBezTo>
                <a:cubicBezTo>
                  <a:pt x="455" y="643"/>
                  <a:pt x="455" y="643"/>
                  <a:pt x="455" y="643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8" y="644"/>
                  <a:pt x="458" y="644"/>
                  <a:pt x="458" y="644"/>
                </a:cubicBezTo>
                <a:cubicBezTo>
                  <a:pt x="458" y="644"/>
                  <a:pt x="458" y="644"/>
                  <a:pt x="458" y="644"/>
                </a:cubicBezTo>
                <a:cubicBezTo>
                  <a:pt x="460" y="640"/>
                  <a:pt x="460" y="640"/>
                  <a:pt x="460" y="640"/>
                </a:cubicBezTo>
                <a:cubicBezTo>
                  <a:pt x="460" y="640"/>
                  <a:pt x="460" y="640"/>
                  <a:pt x="460" y="640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1" y="653"/>
                  <a:pt x="451" y="653"/>
                  <a:pt x="451" y="653"/>
                </a:cubicBezTo>
                <a:cubicBezTo>
                  <a:pt x="451" y="653"/>
                  <a:pt x="451" y="653"/>
                  <a:pt x="451" y="653"/>
                </a:cubicBezTo>
                <a:cubicBezTo>
                  <a:pt x="451" y="654"/>
                  <a:pt x="451" y="654"/>
                  <a:pt x="451" y="654"/>
                </a:cubicBezTo>
                <a:cubicBezTo>
                  <a:pt x="451" y="654"/>
                  <a:pt x="451" y="654"/>
                  <a:pt x="451" y="654"/>
                </a:cubicBezTo>
                <a:cubicBezTo>
                  <a:pt x="450" y="655"/>
                  <a:pt x="450" y="655"/>
                  <a:pt x="450" y="655"/>
                </a:cubicBezTo>
                <a:cubicBezTo>
                  <a:pt x="450" y="655"/>
                  <a:pt x="450" y="655"/>
                  <a:pt x="450" y="655"/>
                </a:cubicBezTo>
                <a:cubicBezTo>
                  <a:pt x="450" y="656"/>
                  <a:pt x="450" y="656"/>
                  <a:pt x="450" y="656"/>
                </a:cubicBezTo>
                <a:cubicBezTo>
                  <a:pt x="450" y="656"/>
                  <a:pt x="450" y="656"/>
                  <a:pt x="450" y="656"/>
                </a:cubicBezTo>
                <a:cubicBezTo>
                  <a:pt x="450" y="658"/>
                  <a:pt x="450" y="658"/>
                  <a:pt x="450" y="658"/>
                </a:cubicBezTo>
                <a:cubicBezTo>
                  <a:pt x="450" y="658"/>
                  <a:pt x="450" y="658"/>
                  <a:pt x="450" y="658"/>
                </a:cubicBezTo>
                <a:cubicBezTo>
                  <a:pt x="450" y="659"/>
                  <a:pt x="450" y="659"/>
                  <a:pt x="450" y="659"/>
                </a:cubicBezTo>
                <a:cubicBezTo>
                  <a:pt x="450" y="659"/>
                  <a:pt x="450" y="659"/>
                  <a:pt x="450" y="659"/>
                </a:cubicBezTo>
                <a:cubicBezTo>
                  <a:pt x="450" y="660"/>
                  <a:pt x="450" y="660"/>
                  <a:pt x="450" y="660"/>
                </a:cubicBezTo>
                <a:cubicBezTo>
                  <a:pt x="450" y="660"/>
                  <a:pt x="450" y="660"/>
                  <a:pt x="450" y="660"/>
                </a:cubicBezTo>
                <a:cubicBezTo>
                  <a:pt x="451" y="660"/>
                  <a:pt x="451" y="660"/>
                  <a:pt x="451" y="660"/>
                </a:cubicBezTo>
                <a:cubicBezTo>
                  <a:pt x="451" y="660"/>
                  <a:pt x="451" y="660"/>
                  <a:pt x="451" y="660"/>
                </a:cubicBezTo>
                <a:cubicBezTo>
                  <a:pt x="460" y="656"/>
                  <a:pt x="460" y="656"/>
                  <a:pt x="460" y="656"/>
                </a:cubicBezTo>
                <a:cubicBezTo>
                  <a:pt x="460" y="656"/>
                  <a:pt x="460" y="656"/>
                  <a:pt x="460" y="656"/>
                </a:cubicBezTo>
                <a:cubicBezTo>
                  <a:pt x="464" y="632"/>
                  <a:pt x="464" y="632"/>
                  <a:pt x="464" y="632"/>
                </a:cubicBezTo>
                <a:cubicBezTo>
                  <a:pt x="464" y="632"/>
                  <a:pt x="464" y="632"/>
                  <a:pt x="464" y="632"/>
                </a:cubicBezTo>
                <a:cubicBezTo>
                  <a:pt x="464" y="631"/>
                  <a:pt x="464" y="631"/>
                  <a:pt x="464" y="631"/>
                </a:cubicBezTo>
                <a:cubicBezTo>
                  <a:pt x="464" y="631"/>
                  <a:pt x="464" y="631"/>
                  <a:pt x="464" y="631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29"/>
                  <a:pt x="463" y="629"/>
                  <a:pt x="463" y="629"/>
                </a:cubicBezTo>
                <a:cubicBezTo>
                  <a:pt x="463" y="629"/>
                  <a:pt x="463" y="629"/>
                  <a:pt x="463" y="629"/>
                </a:cubicBezTo>
                <a:cubicBezTo>
                  <a:pt x="463" y="628"/>
                  <a:pt x="463" y="628"/>
                  <a:pt x="463" y="628"/>
                </a:cubicBezTo>
                <a:cubicBezTo>
                  <a:pt x="463" y="628"/>
                  <a:pt x="463" y="628"/>
                  <a:pt x="463" y="628"/>
                </a:cubicBezTo>
                <a:cubicBezTo>
                  <a:pt x="463" y="627"/>
                  <a:pt x="463" y="627"/>
                  <a:pt x="463" y="627"/>
                </a:cubicBezTo>
                <a:cubicBezTo>
                  <a:pt x="463" y="627"/>
                  <a:pt x="463" y="627"/>
                  <a:pt x="463" y="627"/>
                </a:cubicBezTo>
                <a:cubicBezTo>
                  <a:pt x="463" y="626"/>
                  <a:pt x="463" y="626"/>
                  <a:pt x="463" y="626"/>
                </a:cubicBezTo>
                <a:cubicBezTo>
                  <a:pt x="463" y="626"/>
                  <a:pt x="463" y="626"/>
                  <a:pt x="463" y="626"/>
                </a:cubicBezTo>
                <a:cubicBezTo>
                  <a:pt x="464" y="625"/>
                  <a:pt x="464" y="625"/>
                  <a:pt x="464" y="625"/>
                </a:cubicBezTo>
                <a:cubicBezTo>
                  <a:pt x="464" y="625"/>
                  <a:pt x="464" y="625"/>
                  <a:pt x="464" y="625"/>
                </a:cubicBezTo>
                <a:cubicBezTo>
                  <a:pt x="464" y="626"/>
                  <a:pt x="464" y="626"/>
                  <a:pt x="464" y="626"/>
                </a:cubicBezTo>
                <a:cubicBezTo>
                  <a:pt x="464" y="626"/>
                  <a:pt x="464" y="626"/>
                  <a:pt x="464" y="626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6" y="625"/>
                  <a:pt x="466" y="625"/>
                  <a:pt x="466" y="625"/>
                </a:cubicBezTo>
                <a:cubicBezTo>
                  <a:pt x="466" y="625"/>
                  <a:pt x="466" y="625"/>
                  <a:pt x="466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8" y="625"/>
                  <a:pt x="468" y="625"/>
                  <a:pt x="468" y="625"/>
                </a:cubicBezTo>
                <a:cubicBezTo>
                  <a:pt x="468" y="625"/>
                  <a:pt x="468" y="625"/>
                  <a:pt x="468" y="625"/>
                </a:cubicBezTo>
                <a:cubicBezTo>
                  <a:pt x="469" y="625"/>
                  <a:pt x="469" y="625"/>
                  <a:pt x="469" y="625"/>
                </a:cubicBezTo>
                <a:cubicBezTo>
                  <a:pt x="469" y="625"/>
                  <a:pt x="469" y="625"/>
                  <a:pt x="469" y="625"/>
                </a:cubicBezTo>
                <a:cubicBezTo>
                  <a:pt x="469" y="629"/>
                  <a:pt x="469" y="629"/>
                  <a:pt x="469" y="629"/>
                </a:cubicBezTo>
                <a:cubicBezTo>
                  <a:pt x="469" y="629"/>
                  <a:pt x="469" y="629"/>
                  <a:pt x="469" y="629"/>
                </a:cubicBezTo>
                <a:cubicBezTo>
                  <a:pt x="468" y="632"/>
                  <a:pt x="468" y="632"/>
                  <a:pt x="468" y="632"/>
                </a:cubicBezTo>
                <a:cubicBezTo>
                  <a:pt x="468" y="632"/>
                  <a:pt x="468" y="632"/>
                  <a:pt x="468" y="632"/>
                </a:cubicBezTo>
                <a:cubicBezTo>
                  <a:pt x="467" y="636"/>
                  <a:pt x="467" y="636"/>
                  <a:pt x="467" y="636"/>
                </a:cubicBezTo>
                <a:cubicBezTo>
                  <a:pt x="467" y="636"/>
                  <a:pt x="467" y="636"/>
                  <a:pt x="467" y="636"/>
                </a:cubicBezTo>
                <a:cubicBezTo>
                  <a:pt x="467" y="639"/>
                  <a:pt x="467" y="639"/>
                  <a:pt x="467" y="639"/>
                </a:cubicBezTo>
                <a:cubicBezTo>
                  <a:pt x="467" y="639"/>
                  <a:pt x="467" y="639"/>
                  <a:pt x="467" y="639"/>
                </a:cubicBezTo>
                <a:cubicBezTo>
                  <a:pt x="465" y="643"/>
                  <a:pt x="465" y="643"/>
                  <a:pt x="465" y="643"/>
                </a:cubicBezTo>
                <a:cubicBezTo>
                  <a:pt x="465" y="643"/>
                  <a:pt x="465" y="643"/>
                  <a:pt x="465" y="643"/>
                </a:cubicBezTo>
                <a:cubicBezTo>
                  <a:pt x="465" y="647"/>
                  <a:pt x="465" y="647"/>
                  <a:pt x="465" y="647"/>
                </a:cubicBezTo>
                <a:cubicBezTo>
                  <a:pt x="465" y="647"/>
                  <a:pt x="465" y="647"/>
                  <a:pt x="465" y="647"/>
                </a:cubicBezTo>
                <a:cubicBezTo>
                  <a:pt x="464" y="650"/>
                  <a:pt x="464" y="650"/>
                  <a:pt x="464" y="650"/>
                </a:cubicBezTo>
                <a:cubicBezTo>
                  <a:pt x="464" y="650"/>
                  <a:pt x="464" y="650"/>
                  <a:pt x="464" y="650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74" y="652"/>
                  <a:pt x="474" y="652"/>
                  <a:pt x="474" y="652"/>
                </a:cubicBezTo>
                <a:cubicBezTo>
                  <a:pt x="474" y="652"/>
                  <a:pt x="474" y="652"/>
                  <a:pt x="474" y="652"/>
                </a:cubicBezTo>
                <a:cubicBezTo>
                  <a:pt x="477" y="658"/>
                  <a:pt x="477" y="658"/>
                  <a:pt x="477" y="658"/>
                </a:cubicBezTo>
                <a:cubicBezTo>
                  <a:pt x="477" y="658"/>
                  <a:pt x="477" y="658"/>
                  <a:pt x="477" y="658"/>
                </a:cubicBezTo>
                <a:cubicBezTo>
                  <a:pt x="475" y="657"/>
                  <a:pt x="475" y="657"/>
                  <a:pt x="475" y="657"/>
                </a:cubicBezTo>
                <a:cubicBezTo>
                  <a:pt x="475" y="657"/>
                  <a:pt x="475" y="657"/>
                  <a:pt x="475" y="657"/>
                </a:cubicBezTo>
                <a:cubicBezTo>
                  <a:pt x="473" y="657"/>
                  <a:pt x="473" y="657"/>
                  <a:pt x="473" y="657"/>
                </a:cubicBezTo>
                <a:cubicBezTo>
                  <a:pt x="473" y="657"/>
                  <a:pt x="473" y="657"/>
                  <a:pt x="473" y="657"/>
                </a:cubicBezTo>
                <a:cubicBezTo>
                  <a:pt x="471" y="656"/>
                  <a:pt x="471" y="656"/>
                  <a:pt x="471" y="656"/>
                </a:cubicBezTo>
                <a:cubicBezTo>
                  <a:pt x="471" y="656"/>
                  <a:pt x="471" y="656"/>
                  <a:pt x="471" y="656"/>
                </a:cubicBezTo>
                <a:cubicBezTo>
                  <a:pt x="469" y="656"/>
                  <a:pt x="469" y="656"/>
                  <a:pt x="469" y="656"/>
                </a:cubicBezTo>
                <a:cubicBezTo>
                  <a:pt x="469" y="656"/>
                  <a:pt x="469" y="656"/>
                  <a:pt x="469" y="656"/>
                </a:cubicBezTo>
                <a:cubicBezTo>
                  <a:pt x="467" y="656"/>
                  <a:pt x="467" y="656"/>
                  <a:pt x="467" y="656"/>
                </a:cubicBezTo>
                <a:cubicBezTo>
                  <a:pt x="467" y="656"/>
                  <a:pt x="467" y="656"/>
                  <a:pt x="467" y="656"/>
                </a:cubicBezTo>
                <a:cubicBezTo>
                  <a:pt x="465" y="657"/>
                  <a:pt x="465" y="657"/>
                  <a:pt x="465" y="657"/>
                </a:cubicBezTo>
                <a:cubicBezTo>
                  <a:pt x="465" y="657"/>
                  <a:pt x="465" y="657"/>
                  <a:pt x="465" y="657"/>
                </a:cubicBezTo>
                <a:cubicBezTo>
                  <a:pt x="462" y="657"/>
                  <a:pt x="462" y="657"/>
                  <a:pt x="462" y="657"/>
                </a:cubicBezTo>
                <a:cubicBezTo>
                  <a:pt x="462" y="657"/>
                  <a:pt x="462" y="657"/>
                  <a:pt x="462" y="657"/>
                </a:cubicBezTo>
                <a:cubicBezTo>
                  <a:pt x="461" y="658"/>
                  <a:pt x="461" y="658"/>
                  <a:pt x="461" y="658"/>
                </a:cubicBezTo>
                <a:cubicBezTo>
                  <a:pt x="461" y="658"/>
                  <a:pt x="461" y="658"/>
                  <a:pt x="461" y="658"/>
                </a:cubicBezTo>
                <a:cubicBezTo>
                  <a:pt x="446" y="666"/>
                  <a:pt x="446" y="666"/>
                  <a:pt x="446" y="666"/>
                </a:cubicBezTo>
                <a:cubicBezTo>
                  <a:pt x="446" y="666"/>
                  <a:pt x="446" y="666"/>
                  <a:pt x="446" y="666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70"/>
                  <a:pt x="445" y="670"/>
                  <a:pt x="445" y="670"/>
                </a:cubicBezTo>
                <a:cubicBezTo>
                  <a:pt x="445" y="670"/>
                  <a:pt x="445" y="670"/>
                  <a:pt x="445" y="670"/>
                </a:cubicBezTo>
                <a:cubicBezTo>
                  <a:pt x="446" y="670"/>
                  <a:pt x="446" y="670"/>
                  <a:pt x="446" y="670"/>
                </a:cubicBezTo>
                <a:cubicBezTo>
                  <a:pt x="446" y="670"/>
                  <a:pt x="446" y="670"/>
                  <a:pt x="446" y="670"/>
                </a:cubicBezTo>
                <a:cubicBezTo>
                  <a:pt x="447" y="670"/>
                  <a:pt x="447" y="670"/>
                  <a:pt x="447" y="670"/>
                </a:cubicBezTo>
                <a:cubicBezTo>
                  <a:pt x="447" y="670"/>
                  <a:pt x="447" y="670"/>
                  <a:pt x="447" y="670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7" y="664"/>
                  <a:pt x="457" y="664"/>
                  <a:pt x="457" y="664"/>
                </a:cubicBezTo>
                <a:cubicBezTo>
                  <a:pt x="457" y="664"/>
                  <a:pt x="457" y="664"/>
                  <a:pt x="457" y="664"/>
                </a:cubicBezTo>
                <a:cubicBezTo>
                  <a:pt x="458" y="664"/>
                  <a:pt x="458" y="664"/>
                  <a:pt x="458" y="664"/>
                </a:cubicBezTo>
                <a:cubicBezTo>
                  <a:pt x="458" y="664"/>
                  <a:pt x="458" y="664"/>
                  <a:pt x="458" y="664"/>
                </a:cubicBezTo>
                <a:cubicBezTo>
                  <a:pt x="459" y="664"/>
                  <a:pt x="459" y="664"/>
                  <a:pt x="459" y="664"/>
                </a:cubicBezTo>
                <a:cubicBezTo>
                  <a:pt x="459" y="664"/>
                  <a:pt x="459" y="664"/>
                  <a:pt x="459" y="664"/>
                </a:cubicBezTo>
                <a:cubicBezTo>
                  <a:pt x="460" y="664"/>
                  <a:pt x="460" y="664"/>
                  <a:pt x="460" y="664"/>
                </a:cubicBezTo>
                <a:cubicBezTo>
                  <a:pt x="460" y="664"/>
                  <a:pt x="460" y="664"/>
                  <a:pt x="460" y="664"/>
                </a:cubicBezTo>
                <a:cubicBezTo>
                  <a:pt x="461" y="664"/>
                  <a:pt x="461" y="664"/>
                  <a:pt x="461" y="664"/>
                </a:cubicBezTo>
                <a:cubicBezTo>
                  <a:pt x="461" y="664"/>
                  <a:pt x="461" y="664"/>
                  <a:pt x="461" y="664"/>
                </a:cubicBezTo>
                <a:cubicBezTo>
                  <a:pt x="462" y="665"/>
                  <a:pt x="462" y="665"/>
                  <a:pt x="462" y="665"/>
                </a:cubicBezTo>
                <a:cubicBezTo>
                  <a:pt x="462" y="665"/>
                  <a:pt x="462" y="665"/>
                  <a:pt x="462" y="665"/>
                </a:cubicBezTo>
                <a:cubicBezTo>
                  <a:pt x="463" y="665"/>
                  <a:pt x="463" y="665"/>
                  <a:pt x="463" y="665"/>
                </a:cubicBezTo>
                <a:cubicBezTo>
                  <a:pt x="463" y="665"/>
                  <a:pt x="463" y="665"/>
                  <a:pt x="463" y="665"/>
                </a:cubicBezTo>
                <a:cubicBezTo>
                  <a:pt x="460" y="670"/>
                  <a:pt x="458" y="671"/>
                  <a:pt x="458" y="671"/>
                </a:cubicBezTo>
                <a:cubicBezTo>
                  <a:pt x="458" y="671"/>
                  <a:pt x="458" y="671"/>
                  <a:pt x="458" y="671"/>
                </a:cubicBezTo>
                <a:cubicBezTo>
                  <a:pt x="458" y="672"/>
                  <a:pt x="458" y="672"/>
                  <a:pt x="458" y="672"/>
                </a:cubicBezTo>
                <a:cubicBezTo>
                  <a:pt x="458" y="672"/>
                  <a:pt x="458" y="672"/>
                  <a:pt x="458" y="672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7"/>
                  <a:pt x="458" y="677"/>
                  <a:pt x="458" y="677"/>
                </a:cubicBezTo>
                <a:cubicBezTo>
                  <a:pt x="458" y="677"/>
                  <a:pt x="458" y="677"/>
                  <a:pt x="458" y="677"/>
                </a:cubicBezTo>
                <a:cubicBezTo>
                  <a:pt x="458" y="678"/>
                  <a:pt x="458" y="678"/>
                  <a:pt x="458" y="678"/>
                </a:cubicBezTo>
                <a:cubicBezTo>
                  <a:pt x="458" y="678"/>
                  <a:pt x="458" y="678"/>
                  <a:pt x="458" y="678"/>
                </a:cubicBezTo>
                <a:cubicBezTo>
                  <a:pt x="458" y="679"/>
                  <a:pt x="458" y="679"/>
                  <a:pt x="458" y="679"/>
                </a:cubicBezTo>
                <a:cubicBezTo>
                  <a:pt x="458" y="679"/>
                  <a:pt x="458" y="679"/>
                  <a:pt x="458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6" y="679"/>
                  <a:pt x="456" y="679"/>
                  <a:pt x="456" y="679"/>
                </a:cubicBezTo>
                <a:cubicBezTo>
                  <a:pt x="456" y="679"/>
                  <a:pt x="456" y="679"/>
                  <a:pt x="456" y="679"/>
                </a:cubicBezTo>
                <a:cubicBezTo>
                  <a:pt x="456" y="680"/>
                  <a:pt x="456" y="680"/>
                  <a:pt x="456" y="680"/>
                </a:cubicBezTo>
                <a:cubicBezTo>
                  <a:pt x="456" y="680"/>
                  <a:pt x="456" y="680"/>
                  <a:pt x="456" y="680"/>
                </a:cubicBezTo>
                <a:cubicBezTo>
                  <a:pt x="455" y="680"/>
                  <a:pt x="455" y="680"/>
                  <a:pt x="455" y="680"/>
                </a:cubicBezTo>
                <a:cubicBezTo>
                  <a:pt x="455" y="680"/>
                  <a:pt x="455" y="680"/>
                  <a:pt x="455" y="680"/>
                </a:cubicBezTo>
                <a:cubicBezTo>
                  <a:pt x="455" y="681"/>
                  <a:pt x="455" y="681"/>
                  <a:pt x="455" y="681"/>
                </a:cubicBezTo>
                <a:cubicBezTo>
                  <a:pt x="455" y="681"/>
                  <a:pt x="455" y="681"/>
                  <a:pt x="455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6" y="683"/>
                  <a:pt x="456" y="683"/>
                  <a:pt x="456" y="683"/>
                </a:cubicBezTo>
                <a:cubicBezTo>
                  <a:pt x="456" y="683"/>
                  <a:pt x="456" y="683"/>
                  <a:pt x="456" y="683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5" y="686"/>
                  <a:pt x="455" y="686"/>
                  <a:pt x="455" y="686"/>
                </a:cubicBezTo>
                <a:cubicBezTo>
                  <a:pt x="455" y="686"/>
                  <a:pt x="455" y="686"/>
                  <a:pt x="455" y="686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8"/>
                  <a:pt x="455" y="688"/>
                  <a:pt x="455" y="688"/>
                </a:cubicBezTo>
                <a:cubicBezTo>
                  <a:pt x="455" y="688"/>
                  <a:pt x="455" y="688"/>
                  <a:pt x="455" y="688"/>
                </a:cubicBezTo>
                <a:cubicBezTo>
                  <a:pt x="456" y="688"/>
                  <a:pt x="456" y="688"/>
                  <a:pt x="456" y="688"/>
                </a:cubicBezTo>
                <a:cubicBezTo>
                  <a:pt x="456" y="688"/>
                  <a:pt x="456" y="688"/>
                  <a:pt x="456" y="688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5" y="690"/>
                  <a:pt x="455" y="690"/>
                  <a:pt x="455" y="690"/>
                </a:cubicBezTo>
                <a:cubicBezTo>
                  <a:pt x="455" y="690"/>
                  <a:pt x="455" y="690"/>
                  <a:pt x="455" y="690"/>
                </a:cubicBezTo>
                <a:cubicBezTo>
                  <a:pt x="455" y="691"/>
                  <a:pt x="455" y="691"/>
                  <a:pt x="455" y="691"/>
                </a:cubicBezTo>
                <a:cubicBezTo>
                  <a:pt x="455" y="691"/>
                  <a:pt x="455" y="691"/>
                  <a:pt x="455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1" y="712"/>
                  <a:pt x="451" y="712"/>
                  <a:pt x="451" y="712"/>
                </a:cubicBezTo>
                <a:cubicBezTo>
                  <a:pt x="451" y="712"/>
                  <a:pt x="451" y="712"/>
                  <a:pt x="451" y="712"/>
                </a:cubicBezTo>
                <a:cubicBezTo>
                  <a:pt x="449" y="712"/>
                  <a:pt x="449" y="712"/>
                  <a:pt x="449" y="712"/>
                </a:cubicBezTo>
                <a:cubicBezTo>
                  <a:pt x="449" y="712"/>
                  <a:pt x="449" y="712"/>
                  <a:pt x="449" y="712"/>
                </a:cubicBezTo>
                <a:cubicBezTo>
                  <a:pt x="449" y="711"/>
                  <a:pt x="449" y="711"/>
                  <a:pt x="449" y="711"/>
                </a:cubicBezTo>
                <a:cubicBezTo>
                  <a:pt x="449" y="711"/>
                  <a:pt x="449" y="711"/>
                  <a:pt x="449" y="711"/>
                </a:cubicBezTo>
                <a:cubicBezTo>
                  <a:pt x="448" y="710"/>
                  <a:pt x="448" y="710"/>
                  <a:pt x="448" y="710"/>
                </a:cubicBezTo>
                <a:cubicBezTo>
                  <a:pt x="448" y="710"/>
                  <a:pt x="448" y="710"/>
                  <a:pt x="448" y="710"/>
                </a:cubicBezTo>
                <a:cubicBezTo>
                  <a:pt x="447" y="710"/>
                  <a:pt x="447" y="710"/>
                  <a:pt x="447" y="710"/>
                </a:cubicBezTo>
                <a:cubicBezTo>
                  <a:pt x="447" y="710"/>
                  <a:pt x="447" y="710"/>
                  <a:pt x="447" y="710"/>
                </a:cubicBezTo>
                <a:cubicBezTo>
                  <a:pt x="446" y="709"/>
                  <a:pt x="446" y="709"/>
                  <a:pt x="446" y="709"/>
                </a:cubicBezTo>
                <a:cubicBezTo>
                  <a:pt x="446" y="709"/>
                  <a:pt x="446" y="709"/>
                  <a:pt x="446" y="709"/>
                </a:cubicBezTo>
                <a:cubicBezTo>
                  <a:pt x="444" y="709"/>
                  <a:pt x="444" y="709"/>
                  <a:pt x="444" y="709"/>
                </a:cubicBezTo>
                <a:cubicBezTo>
                  <a:pt x="444" y="709"/>
                  <a:pt x="444" y="709"/>
                  <a:pt x="444" y="709"/>
                </a:cubicBezTo>
                <a:cubicBezTo>
                  <a:pt x="443" y="709"/>
                  <a:pt x="443" y="709"/>
                  <a:pt x="443" y="709"/>
                </a:cubicBezTo>
                <a:cubicBezTo>
                  <a:pt x="443" y="709"/>
                  <a:pt x="443" y="709"/>
                  <a:pt x="443" y="709"/>
                </a:cubicBezTo>
                <a:cubicBezTo>
                  <a:pt x="442" y="708"/>
                  <a:pt x="442" y="708"/>
                  <a:pt x="442" y="708"/>
                </a:cubicBezTo>
                <a:cubicBezTo>
                  <a:pt x="442" y="708"/>
                  <a:pt x="442" y="708"/>
                  <a:pt x="442" y="708"/>
                </a:cubicBezTo>
                <a:cubicBezTo>
                  <a:pt x="441" y="708"/>
                  <a:pt x="441" y="708"/>
                  <a:pt x="441" y="708"/>
                </a:cubicBezTo>
                <a:cubicBezTo>
                  <a:pt x="441" y="708"/>
                  <a:pt x="441" y="708"/>
                  <a:pt x="441" y="708"/>
                </a:cubicBezTo>
                <a:cubicBezTo>
                  <a:pt x="439" y="708"/>
                  <a:pt x="439" y="708"/>
                  <a:pt x="439" y="708"/>
                </a:cubicBezTo>
                <a:cubicBezTo>
                  <a:pt x="439" y="708"/>
                  <a:pt x="439" y="708"/>
                  <a:pt x="439" y="708"/>
                </a:cubicBezTo>
                <a:cubicBezTo>
                  <a:pt x="434" y="712"/>
                  <a:pt x="434" y="712"/>
                  <a:pt x="434" y="712"/>
                </a:cubicBezTo>
                <a:cubicBezTo>
                  <a:pt x="434" y="712"/>
                  <a:pt x="434" y="712"/>
                  <a:pt x="434" y="712"/>
                </a:cubicBezTo>
                <a:cubicBezTo>
                  <a:pt x="432" y="713"/>
                  <a:pt x="432" y="713"/>
                  <a:pt x="432" y="713"/>
                </a:cubicBezTo>
                <a:cubicBezTo>
                  <a:pt x="432" y="713"/>
                  <a:pt x="432" y="713"/>
                  <a:pt x="432" y="713"/>
                </a:cubicBezTo>
                <a:cubicBezTo>
                  <a:pt x="431" y="715"/>
                  <a:pt x="431" y="715"/>
                  <a:pt x="431" y="715"/>
                </a:cubicBezTo>
                <a:cubicBezTo>
                  <a:pt x="431" y="715"/>
                  <a:pt x="431" y="715"/>
                  <a:pt x="431" y="715"/>
                </a:cubicBezTo>
                <a:cubicBezTo>
                  <a:pt x="430" y="716"/>
                  <a:pt x="430" y="716"/>
                  <a:pt x="430" y="716"/>
                </a:cubicBezTo>
                <a:cubicBezTo>
                  <a:pt x="430" y="716"/>
                  <a:pt x="430" y="716"/>
                  <a:pt x="430" y="716"/>
                </a:cubicBezTo>
                <a:cubicBezTo>
                  <a:pt x="430" y="718"/>
                  <a:pt x="430" y="718"/>
                  <a:pt x="430" y="718"/>
                </a:cubicBezTo>
                <a:cubicBezTo>
                  <a:pt x="430" y="718"/>
                  <a:pt x="430" y="718"/>
                  <a:pt x="430" y="718"/>
                </a:cubicBezTo>
                <a:cubicBezTo>
                  <a:pt x="429" y="719"/>
                  <a:pt x="429" y="719"/>
                  <a:pt x="429" y="719"/>
                </a:cubicBezTo>
                <a:cubicBezTo>
                  <a:pt x="429" y="719"/>
                  <a:pt x="429" y="719"/>
                  <a:pt x="429" y="719"/>
                </a:cubicBezTo>
                <a:cubicBezTo>
                  <a:pt x="428" y="721"/>
                  <a:pt x="428" y="721"/>
                  <a:pt x="428" y="721"/>
                </a:cubicBezTo>
                <a:cubicBezTo>
                  <a:pt x="428" y="721"/>
                  <a:pt x="428" y="721"/>
                  <a:pt x="428" y="721"/>
                </a:cubicBezTo>
                <a:cubicBezTo>
                  <a:pt x="427" y="722"/>
                  <a:pt x="427" y="722"/>
                  <a:pt x="427" y="722"/>
                </a:cubicBezTo>
                <a:cubicBezTo>
                  <a:pt x="427" y="722"/>
                  <a:pt x="427" y="722"/>
                  <a:pt x="427" y="722"/>
                </a:cubicBezTo>
                <a:cubicBezTo>
                  <a:pt x="426" y="723"/>
                  <a:pt x="426" y="723"/>
                  <a:pt x="426" y="723"/>
                </a:cubicBezTo>
                <a:lnTo>
                  <a:pt x="425" y="723"/>
                </a:lnTo>
                <a:close/>
                <a:moveTo>
                  <a:pt x="270" y="716"/>
                </a:move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7" y="715"/>
                  <a:pt x="267" y="715"/>
                  <a:pt x="267" y="715"/>
                </a:cubicBezTo>
                <a:cubicBezTo>
                  <a:pt x="267" y="715"/>
                  <a:pt x="267" y="715"/>
                  <a:pt x="267" y="715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1"/>
                  <a:pt x="264" y="711"/>
                  <a:pt x="264" y="711"/>
                </a:cubicBezTo>
                <a:cubicBezTo>
                  <a:pt x="264" y="711"/>
                  <a:pt x="264" y="711"/>
                  <a:pt x="264" y="711"/>
                </a:cubicBezTo>
                <a:cubicBezTo>
                  <a:pt x="265" y="710"/>
                  <a:pt x="265" y="710"/>
                  <a:pt x="265" y="710"/>
                </a:cubicBezTo>
                <a:cubicBezTo>
                  <a:pt x="265" y="710"/>
                  <a:pt x="265" y="710"/>
                  <a:pt x="265" y="710"/>
                </a:cubicBezTo>
                <a:cubicBezTo>
                  <a:pt x="266" y="710"/>
                  <a:pt x="266" y="710"/>
                  <a:pt x="266" y="710"/>
                </a:cubicBezTo>
                <a:cubicBezTo>
                  <a:pt x="266" y="710"/>
                  <a:pt x="266" y="710"/>
                  <a:pt x="266" y="710"/>
                </a:cubicBezTo>
                <a:cubicBezTo>
                  <a:pt x="267" y="710"/>
                  <a:pt x="267" y="710"/>
                  <a:pt x="267" y="710"/>
                </a:cubicBezTo>
                <a:cubicBezTo>
                  <a:pt x="267" y="710"/>
                  <a:pt x="267" y="710"/>
                  <a:pt x="267" y="710"/>
                </a:cubicBezTo>
                <a:cubicBezTo>
                  <a:pt x="268" y="710"/>
                  <a:pt x="268" y="710"/>
                  <a:pt x="268" y="710"/>
                </a:cubicBezTo>
                <a:cubicBezTo>
                  <a:pt x="268" y="710"/>
                  <a:pt x="268" y="710"/>
                  <a:pt x="268" y="710"/>
                </a:cubicBezTo>
                <a:cubicBezTo>
                  <a:pt x="269" y="710"/>
                  <a:pt x="269" y="710"/>
                  <a:pt x="269" y="710"/>
                </a:cubicBezTo>
                <a:cubicBezTo>
                  <a:pt x="269" y="710"/>
                  <a:pt x="269" y="710"/>
                  <a:pt x="269" y="710"/>
                </a:cubicBezTo>
                <a:cubicBezTo>
                  <a:pt x="271" y="710"/>
                  <a:pt x="271" y="710"/>
                  <a:pt x="271" y="710"/>
                </a:cubicBezTo>
                <a:cubicBezTo>
                  <a:pt x="271" y="710"/>
                  <a:pt x="271" y="710"/>
                  <a:pt x="271" y="710"/>
                </a:cubicBezTo>
                <a:cubicBezTo>
                  <a:pt x="272" y="709"/>
                  <a:pt x="272" y="709"/>
                  <a:pt x="272" y="709"/>
                </a:cubicBezTo>
                <a:cubicBezTo>
                  <a:pt x="272" y="709"/>
                  <a:pt x="272" y="709"/>
                  <a:pt x="272" y="709"/>
                </a:cubicBezTo>
                <a:cubicBezTo>
                  <a:pt x="273" y="709"/>
                  <a:pt x="273" y="709"/>
                  <a:pt x="273" y="709"/>
                </a:cubicBezTo>
                <a:cubicBezTo>
                  <a:pt x="273" y="709"/>
                  <a:pt x="273" y="709"/>
                  <a:pt x="273" y="709"/>
                </a:cubicBezTo>
                <a:cubicBezTo>
                  <a:pt x="274" y="708"/>
                  <a:pt x="274" y="708"/>
                  <a:pt x="274" y="708"/>
                </a:cubicBezTo>
                <a:cubicBezTo>
                  <a:pt x="274" y="708"/>
                  <a:pt x="274" y="708"/>
                  <a:pt x="274" y="708"/>
                </a:cubicBezTo>
                <a:cubicBezTo>
                  <a:pt x="275" y="708"/>
                  <a:pt x="275" y="708"/>
                  <a:pt x="275" y="708"/>
                </a:cubicBezTo>
                <a:cubicBezTo>
                  <a:pt x="275" y="708"/>
                  <a:pt x="275" y="708"/>
                  <a:pt x="275" y="708"/>
                </a:cubicBezTo>
                <a:cubicBezTo>
                  <a:pt x="277" y="707"/>
                  <a:pt x="277" y="707"/>
                  <a:pt x="277" y="707"/>
                </a:cubicBezTo>
                <a:cubicBezTo>
                  <a:pt x="277" y="707"/>
                  <a:pt x="277" y="707"/>
                  <a:pt x="277" y="707"/>
                </a:cubicBezTo>
                <a:cubicBezTo>
                  <a:pt x="278" y="706"/>
                  <a:pt x="278" y="706"/>
                  <a:pt x="278" y="706"/>
                </a:cubicBezTo>
                <a:cubicBezTo>
                  <a:pt x="278" y="706"/>
                  <a:pt x="278" y="706"/>
                  <a:pt x="278" y="706"/>
                </a:cubicBezTo>
                <a:cubicBezTo>
                  <a:pt x="279" y="705"/>
                  <a:pt x="279" y="705"/>
                  <a:pt x="279" y="705"/>
                </a:cubicBezTo>
                <a:cubicBezTo>
                  <a:pt x="279" y="705"/>
                  <a:pt x="279" y="705"/>
                  <a:pt x="279" y="705"/>
                </a:cubicBezTo>
                <a:cubicBezTo>
                  <a:pt x="280" y="704"/>
                  <a:pt x="280" y="704"/>
                  <a:pt x="280" y="704"/>
                </a:cubicBezTo>
                <a:cubicBezTo>
                  <a:pt x="280" y="704"/>
                  <a:pt x="280" y="704"/>
                  <a:pt x="280" y="704"/>
                </a:cubicBezTo>
                <a:cubicBezTo>
                  <a:pt x="281" y="703"/>
                  <a:pt x="281" y="703"/>
                  <a:pt x="281" y="703"/>
                </a:cubicBezTo>
                <a:cubicBezTo>
                  <a:pt x="281" y="703"/>
                  <a:pt x="281" y="703"/>
                  <a:pt x="281" y="703"/>
                </a:cubicBezTo>
                <a:cubicBezTo>
                  <a:pt x="282" y="701"/>
                  <a:pt x="282" y="701"/>
                  <a:pt x="282" y="701"/>
                </a:cubicBezTo>
                <a:cubicBezTo>
                  <a:pt x="282" y="701"/>
                  <a:pt x="282" y="701"/>
                  <a:pt x="282" y="701"/>
                </a:cubicBezTo>
                <a:cubicBezTo>
                  <a:pt x="283" y="700"/>
                  <a:pt x="283" y="700"/>
                  <a:pt x="283" y="700"/>
                </a:cubicBezTo>
                <a:cubicBezTo>
                  <a:pt x="283" y="700"/>
                  <a:pt x="283" y="700"/>
                  <a:pt x="283" y="700"/>
                </a:cubicBezTo>
                <a:cubicBezTo>
                  <a:pt x="284" y="701"/>
                  <a:pt x="284" y="701"/>
                  <a:pt x="284" y="701"/>
                </a:cubicBezTo>
                <a:cubicBezTo>
                  <a:pt x="284" y="701"/>
                  <a:pt x="284" y="701"/>
                  <a:pt x="284" y="701"/>
                </a:cubicBezTo>
                <a:cubicBezTo>
                  <a:pt x="283" y="703"/>
                  <a:pt x="283" y="703"/>
                  <a:pt x="283" y="703"/>
                </a:cubicBezTo>
                <a:cubicBezTo>
                  <a:pt x="283" y="703"/>
                  <a:pt x="283" y="703"/>
                  <a:pt x="283" y="703"/>
                </a:cubicBezTo>
                <a:cubicBezTo>
                  <a:pt x="282" y="704"/>
                  <a:pt x="282" y="704"/>
                  <a:pt x="282" y="704"/>
                </a:cubicBezTo>
                <a:cubicBezTo>
                  <a:pt x="282" y="704"/>
                  <a:pt x="282" y="704"/>
                  <a:pt x="282" y="704"/>
                </a:cubicBezTo>
                <a:cubicBezTo>
                  <a:pt x="280" y="706"/>
                  <a:pt x="280" y="706"/>
                  <a:pt x="280" y="706"/>
                </a:cubicBezTo>
                <a:cubicBezTo>
                  <a:pt x="280" y="706"/>
                  <a:pt x="280" y="706"/>
                  <a:pt x="280" y="706"/>
                </a:cubicBezTo>
                <a:cubicBezTo>
                  <a:pt x="279" y="707"/>
                  <a:pt x="279" y="707"/>
                  <a:pt x="279" y="707"/>
                </a:cubicBezTo>
                <a:cubicBezTo>
                  <a:pt x="279" y="707"/>
                  <a:pt x="279" y="707"/>
                  <a:pt x="279" y="707"/>
                </a:cubicBezTo>
                <a:cubicBezTo>
                  <a:pt x="277" y="709"/>
                  <a:pt x="277" y="709"/>
                  <a:pt x="277" y="709"/>
                </a:cubicBezTo>
                <a:cubicBezTo>
                  <a:pt x="277" y="709"/>
                  <a:pt x="277" y="709"/>
                  <a:pt x="277" y="709"/>
                </a:cubicBezTo>
                <a:cubicBezTo>
                  <a:pt x="276" y="711"/>
                  <a:pt x="276" y="711"/>
                  <a:pt x="276" y="711"/>
                </a:cubicBezTo>
                <a:cubicBezTo>
                  <a:pt x="276" y="711"/>
                  <a:pt x="276" y="711"/>
                  <a:pt x="276" y="711"/>
                </a:cubicBezTo>
                <a:cubicBezTo>
                  <a:pt x="274" y="713"/>
                  <a:pt x="274" y="713"/>
                  <a:pt x="274" y="713"/>
                </a:cubicBezTo>
                <a:cubicBezTo>
                  <a:pt x="274" y="713"/>
                  <a:pt x="274" y="713"/>
                  <a:pt x="274" y="713"/>
                </a:cubicBezTo>
                <a:cubicBezTo>
                  <a:pt x="274" y="715"/>
                  <a:pt x="274" y="715"/>
                  <a:pt x="274" y="715"/>
                </a:cubicBezTo>
                <a:cubicBezTo>
                  <a:pt x="274" y="715"/>
                  <a:pt x="274" y="715"/>
                  <a:pt x="274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1" y="715"/>
                  <a:pt x="271" y="715"/>
                  <a:pt x="271" y="715"/>
                </a:cubicBezTo>
                <a:cubicBezTo>
                  <a:pt x="271" y="715"/>
                  <a:pt x="271" y="715"/>
                  <a:pt x="271" y="715"/>
                </a:cubicBezTo>
                <a:cubicBezTo>
                  <a:pt x="271" y="716"/>
                  <a:pt x="271" y="716"/>
                  <a:pt x="271" y="716"/>
                </a:cubicBezTo>
                <a:cubicBezTo>
                  <a:pt x="271" y="716"/>
                  <a:pt x="271" y="716"/>
                  <a:pt x="271" y="716"/>
                </a:cubicBezTo>
                <a:cubicBezTo>
                  <a:pt x="270" y="716"/>
                  <a:pt x="270" y="716"/>
                  <a:pt x="270" y="716"/>
                </a:cubicBezTo>
                <a:cubicBezTo>
                  <a:pt x="270" y="716"/>
                  <a:pt x="270" y="716"/>
                  <a:pt x="270" y="716"/>
                </a:cubicBezTo>
                <a:cubicBezTo>
                  <a:pt x="270" y="716"/>
                  <a:pt x="270" y="716"/>
                  <a:pt x="270" y="716"/>
                </a:cubicBezTo>
                <a:close/>
                <a:moveTo>
                  <a:pt x="562" y="715"/>
                </a:moveTo>
                <a:cubicBezTo>
                  <a:pt x="562" y="715"/>
                  <a:pt x="562" y="715"/>
                  <a:pt x="562" y="715"/>
                </a:cubicBezTo>
                <a:cubicBezTo>
                  <a:pt x="562" y="715"/>
                  <a:pt x="562" y="715"/>
                  <a:pt x="562" y="715"/>
                </a:cubicBezTo>
                <a:cubicBezTo>
                  <a:pt x="561" y="714"/>
                  <a:pt x="561" y="714"/>
                  <a:pt x="561" y="714"/>
                </a:cubicBezTo>
                <a:cubicBezTo>
                  <a:pt x="561" y="714"/>
                  <a:pt x="561" y="714"/>
                  <a:pt x="561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8" y="713"/>
                  <a:pt x="558" y="713"/>
                  <a:pt x="558" y="713"/>
                </a:cubicBezTo>
                <a:cubicBezTo>
                  <a:pt x="558" y="713"/>
                  <a:pt x="558" y="713"/>
                  <a:pt x="558" y="713"/>
                </a:cubicBezTo>
                <a:cubicBezTo>
                  <a:pt x="557" y="713"/>
                  <a:pt x="557" y="713"/>
                  <a:pt x="557" y="713"/>
                </a:cubicBezTo>
                <a:cubicBezTo>
                  <a:pt x="557" y="713"/>
                  <a:pt x="557" y="713"/>
                  <a:pt x="557" y="713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9" y="698"/>
                  <a:pt x="559" y="698"/>
                  <a:pt x="559" y="698"/>
                </a:cubicBezTo>
                <a:cubicBezTo>
                  <a:pt x="559" y="698"/>
                  <a:pt x="559" y="698"/>
                  <a:pt x="559" y="698"/>
                </a:cubicBezTo>
                <a:cubicBezTo>
                  <a:pt x="559" y="700"/>
                  <a:pt x="559" y="700"/>
                  <a:pt x="559" y="700"/>
                </a:cubicBezTo>
                <a:cubicBezTo>
                  <a:pt x="559" y="700"/>
                  <a:pt x="559" y="700"/>
                  <a:pt x="559" y="700"/>
                </a:cubicBezTo>
                <a:cubicBezTo>
                  <a:pt x="561" y="702"/>
                  <a:pt x="561" y="702"/>
                  <a:pt x="561" y="702"/>
                </a:cubicBezTo>
                <a:cubicBezTo>
                  <a:pt x="561" y="702"/>
                  <a:pt x="561" y="702"/>
                  <a:pt x="561" y="702"/>
                </a:cubicBezTo>
                <a:cubicBezTo>
                  <a:pt x="562" y="704"/>
                  <a:pt x="562" y="704"/>
                  <a:pt x="562" y="704"/>
                </a:cubicBezTo>
                <a:cubicBezTo>
                  <a:pt x="562" y="704"/>
                  <a:pt x="562" y="704"/>
                  <a:pt x="562" y="704"/>
                </a:cubicBezTo>
                <a:cubicBezTo>
                  <a:pt x="563" y="706"/>
                  <a:pt x="563" y="706"/>
                  <a:pt x="563" y="706"/>
                </a:cubicBezTo>
                <a:cubicBezTo>
                  <a:pt x="563" y="706"/>
                  <a:pt x="563" y="706"/>
                  <a:pt x="563" y="706"/>
                </a:cubicBezTo>
                <a:cubicBezTo>
                  <a:pt x="564" y="708"/>
                  <a:pt x="564" y="708"/>
                  <a:pt x="564" y="708"/>
                </a:cubicBezTo>
                <a:cubicBezTo>
                  <a:pt x="564" y="708"/>
                  <a:pt x="564" y="708"/>
                  <a:pt x="564" y="708"/>
                </a:cubicBezTo>
                <a:cubicBezTo>
                  <a:pt x="565" y="710"/>
                  <a:pt x="565" y="710"/>
                  <a:pt x="565" y="710"/>
                </a:cubicBezTo>
                <a:cubicBezTo>
                  <a:pt x="565" y="710"/>
                  <a:pt x="565" y="710"/>
                  <a:pt x="565" y="710"/>
                </a:cubicBezTo>
                <a:cubicBezTo>
                  <a:pt x="565" y="712"/>
                  <a:pt x="565" y="712"/>
                  <a:pt x="565" y="712"/>
                </a:cubicBezTo>
                <a:cubicBezTo>
                  <a:pt x="565" y="712"/>
                  <a:pt x="565" y="712"/>
                  <a:pt x="565" y="712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3" y="714"/>
                  <a:pt x="563" y="714"/>
                  <a:pt x="563" y="714"/>
                </a:cubicBezTo>
                <a:cubicBezTo>
                  <a:pt x="563" y="714"/>
                  <a:pt x="563" y="714"/>
                  <a:pt x="563" y="714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2" y="715"/>
                  <a:pt x="562" y="715"/>
                  <a:pt x="562" y="715"/>
                </a:cubicBezTo>
                <a:close/>
                <a:moveTo>
                  <a:pt x="304" y="713"/>
                </a:moveTo>
                <a:cubicBezTo>
                  <a:pt x="302" y="712"/>
                  <a:pt x="302" y="712"/>
                  <a:pt x="302" y="712"/>
                </a:cubicBezTo>
                <a:cubicBezTo>
                  <a:pt x="302" y="712"/>
                  <a:pt x="302" y="712"/>
                  <a:pt x="302" y="712"/>
                </a:cubicBezTo>
                <a:cubicBezTo>
                  <a:pt x="301" y="711"/>
                  <a:pt x="301" y="711"/>
                  <a:pt x="301" y="711"/>
                </a:cubicBezTo>
                <a:cubicBezTo>
                  <a:pt x="301" y="711"/>
                  <a:pt x="301" y="711"/>
                  <a:pt x="301" y="711"/>
                </a:cubicBezTo>
                <a:cubicBezTo>
                  <a:pt x="300" y="710"/>
                  <a:pt x="300" y="710"/>
                  <a:pt x="300" y="710"/>
                </a:cubicBezTo>
                <a:cubicBezTo>
                  <a:pt x="300" y="710"/>
                  <a:pt x="300" y="710"/>
                  <a:pt x="300" y="710"/>
                </a:cubicBezTo>
                <a:cubicBezTo>
                  <a:pt x="298" y="708"/>
                  <a:pt x="298" y="708"/>
                  <a:pt x="298" y="708"/>
                </a:cubicBezTo>
                <a:cubicBezTo>
                  <a:pt x="298" y="708"/>
                  <a:pt x="298" y="708"/>
                  <a:pt x="298" y="708"/>
                </a:cubicBezTo>
                <a:cubicBezTo>
                  <a:pt x="296" y="708"/>
                  <a:pt x="296" y="708"/>
                  <a:pt x="296" y="708"/>
                </a:cubicBezTo>
                <a:cubicBezTo>
                  <a:pt x="296" y="708"/>
                  <a:pt x="296" y="708"/>
                  <a:pt x="296" y="708"/>
                </a:cubicBezTo>
                <a:cubicBezTo>
                  <a:pt x="294" y="707"/>
                  <a:pt x="294" y="707"/>
                  <a:pt x="294" y="707"/>
                </a:cubicBezTo>
                <a:cubicBezTo>
                  <a:pt x="294" y="707"/>
                  <a:pt x="294" y="707"/>
                  <a:pt x="294" y="707"/>
                </a:cubicBezTo>
                <a:cubicBezTo>
                  <a:pt x="292" y="706"/>
                  <a:pt x="292" y="706"/>
                  <a:pt x="292" y="706"/>
                </a:cubicBezTo>
                <a:cubicBezTo>
                  <a:pt x="292" y="706"/>
                  <a:pt x="292" y="706"/>
                  <a:pt x="292" y="706"/>
                </a:cubicBezTo>
                <a:cubicBezTo>
                  <a:pt x="291" y="706"/>
                  <a:pt x="291" y="706"/>
                  <a:pt x="291" y="706"/>
                </a:cubicBezTo>
                <a:cubicBezTo>
                  <a:pt x="291" y="706"/>
                  <a:pt x="291" y="706"/>
                  <a:pt x="291" y="706"/>
                </a:cubicBezTo>
                <a:cubicBezTo>
                  <a:pt x="291" y="705"/>
                  <a:pt x="291" y="705"/>
                  <a:pt x="291" y="705"/>
                </a:cubicBezTo>
                <a:cubicBezTo>
                  <a:pt x="291" y="705"/>
                  <a:pt x="291" y="705"/>
                  <a:pt x="291" y="705"/>
                </a:cubicBezTo>
                <a:cubicBezTo>
                  <a:pt x="292" y="705"/>
                  <a:pt x="292" y="705"/>
                  <a:pt x="292" y="705"/>
                </a:cubicBezTo>
                <a:cubicBezTo>
                  <a:pt x="292" y="705"/>
                  <a:pt x="292" y="705"/>
                  <a:pt x="292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5" y="705"/>
                  <a:pt x="295" y="705"/>
                  <a:pt x="295" y="705"/>
                </a:cubicBezTo>
                <a:cubicBezTo>
                  <a:pt x="295" y="705"/>
                  <a:pt x="295" y="705"/>
                  <a:pt x="295" y="705"/>
                </a:cubicBezTo>
                <a:cubicBezTo>
                  <a:pt x="296" y="705"/>
                  <a:pt x="296" y="705"/>
                  <a:pt x="296" y="705"/>
                </a:cubicBezTo>
                <a:cubicBezTo>
                  <a:pt x="296" y="705"/>
                  <a:pt x="296" y="705"/>
                  <a:pt x="296" y="705"/>
                </a:cubicBezTo>
                <a:cubicBezTo>
                  <a:pt x="297" y="705"/>
                  <a:pt x="297" y="705"/>
                  <a:pt x="297" y="705"/>
                </a:cubicBezTo>
                <a:cubicBezTo>
                  <a:pt x="297" y="705"/>
                  <a:pt x="297" y="705"/>
                  <a:pt x="297" y="705"/>
                </a:cubicBezTo>
                <a:cubicBezTo>
                  <a:pt x="298" y="705"/>
                  <a:pt x="298" y="705"/>
                  <a:pt x="298" y="705"/>
                </a:cubicBezTo>
                <a:cubicBezTo>
                  <a:pt x="298" y="705"/>
                  <a:pt x="298" y="705"/>
                  <a:pt x="298" y="705"/>
                </a:cubicBezTo>
                <a:cubicBezTo>
                  <a:pt x="299" y="705"/>
                  <a:pt x="299" y="705"/>
                  <a:pt x="299" y="705"/>
                </a:cubicBezTo>
                <a:cubicBezTo>
                  <a:pt x="299" y="705"/>
                  <a:pt x="299" y="705"/>
                  <a:pt x="299" y="705"/>
                </a:cubicBezTo>
                <a:cubicBezTo>
                  <a:pt x="300" y="704"/>
                  <a:pt x="300" y="704"/>
                  <a:pt x="300" y="704"/>
                </a:cubicBezTo>
                <a:cubicBezTo>
                  <a:pt x="300" y="704"/>
                  <a:pt x="300" y="704"/>
                  <a:pt x="300" y="70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8" y="684"/>
                  <a:pt x="298" y="684"/>
                  <a:pt x="298" y="684"/>
                </a:cubicBezTo>
                <a:cubicBezTo>
                  <a:pt x="298" y="684"/>
                  <a:pt x="298" y="684"/>
                  <a:pt x="298" y="684"/>
                </a:cubicBezTo>
                <a:cubicBezTo>
                  <a:pt x="298" y="683"/>
                  <a:pt x="298" y="683"/>
                  <a:pt x="298" y="683"/>
                </a:cubicBezTo>
                <a:cubicBezTo>
                  <a:pt x="298" y="683"/>
                  <a:pt x="298" y="683"/>
                  <a:pt x="298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2"/>
                  <a:pt x="297" y="682"/>
                  <a:pt x="297" y="682"/>
                </a:cubicBezTo>
                <a:cubicBezTo>
                  <a:pt x="297" y="682"/>
                  <a:pt x="297" y="682"/>
                  <a:pt x="297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8" y="680"/>
                  <a:pt x="298" y="680"/>
                  <a:pt x="298" y="680"/>
                </a:cubicBezTo>
                <a:cubicBezTo>
                  <a:pt x="298" y="680"/>
                  <a:pt x="298" y="680"/>
                  <a:pt x="298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300" y="679"/>
                  <a:pt x="300" y="679"/>
                  <a:pt x="300" y="679"/>
                </a:cubicBezTo>
                <a:cubicBezTo>
                  <a:pt x="300" y="679"/>
                  <a:pt x="300" y="679"/>
                  <a:pt x="300" y="679"/>
                </a:cubicBezTo>
                <a:cubicBezTo>
                  <a:pt x="301" y="679"/>
                  <a:pt x="301" y="679"/>
                  <a:pt x="301" y="679"/>
                </a:cubicBezTo>
                <a:cubicBezTo>
                  <a:pt x="301" y="679"/>
                  <a:pt x="301" y="679"/>
                  <a:pt x="301" y="679"/>
                </a:cubicBezTo>
                <a:cubicBezTo>
                  <a:pt x="302" y="669"/>
                  <a:pt x="302" y="669"/>
                  <a:pt x="302" y="669"/>
                </a:cubicBezTo>
                <a:cubicBezTo>
                  <a:pt x="302" y="669"/>
                  <a:pt x="302" y="669"/>
                  <a:pt x="302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2"/>
                  <a:pt x="302" y="662"/>
                  <a:pt x="302" y="662"/>
                </a:cubicBezTo>
                <a:cubicBezTo>
                  <a:pt x="302" y="662"/>
                  <a:pt x="302" y="662"/>
                  <a:pt x="302" y="662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298" y="663"/>
                  <a:pt x="298" y="663"/>
                  <a:pt x="298" y="663"/>
                </a:cubicBezTo>
                <a:cubicBezTo>
                  <a:pt x="298" y="663"/>
                  <a:pt x="298" y="663"/>
                  <a:pt x="298" y="663"/>
                </a:cubicBezTo>
                <a:cubicBezTo>
                  <a:pt x="296" y="664"/>
                  <a:pt x="296" y="664"/>
                  <a:pt x="296" y="664"/>
                </a:cubicBezTo>
                <a:cubicBezTo>
                  <a:pt x="296" y="664"/>
                  <a:pt x="296" y="664"/>
                  <a:pt x="296" y="664"/>
                </a:cubicBezTo>
                <a:cubicBezTo>
                  <a:pt x="294" y="667"/>
                  <a:pt x="294" y="667"/>
                  <a:pt x="294" y="667"/>
                </a:cubicBezTo>
                <a:cubicBezTo>
                  <a:pt x="294" y="667"/>
                  <a:pt x="294" y="667"/>
                  <a:pt x="294" y="667"/>
                </a:cubicBezTo>
                <a:cubicBezTo>
                  <a:pt x="293" y="668"/>
                  <a:pt x="293" y="668"/>
                  <a:pt x="293" y="668"/>
                </a:cubicBezTo>
                <a:cubicBezTo>
                  <a:pt x="293" y="668"/>
                  <a:pt x="293" y="668"/>
                  <a:pt x="293" y="668"/>
                </a:cubicBezTo>
                <a:cubicBezTo>
                  <a:pt x="292" y="671"/>
                  <a:pt x="292" y="671"/>
                  <a:pt x="292" y="671"/>
                </a:cubicBezTo>
                <a:cubicBezTo>
                  <a:pt x="292" y="671"/>
                  <a:pt x="292" y="671"/>
                  <a:pt x="292" y="671"/>
                </a:cubicBezTo>
                <a:cubicBezTo>
                  <a:pt x="291" y="673"/>
                  <a:pt x="291" y="673"/>
                  <a:pt x="291" y="673"/>
                </a:cubicBezTo>
                <a:cubicBezTo>
                  <a:pt x="291" y="673"/>
                  <a:pt x="291" y="673"/>
                  <a:pt x="291" y="673"/>
                </a:cubicBezTo>
                <a:cubicBezTo>
                  <a:pt x="289" y="675"/>
                  <a:pt x="289" y="675"/>
                  <a:pt x="289" y="675"/>
                </a:cubicBezTo>
                <a:cubicBezTo>
                  <a:pt x="289" y="675"/>
                  <a:pt x="289" y="675"/>
                  <a:pt x="289" y="675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6"/>
                  <a:pt x="285" y="676"/>
                  <a:pt x="285" y="676"/>
                </a:cubicBezTo>
                <a:cubicBezTo>
                  <a:pt x="285" y="676"/>
                  <a:pt x="285" y="676"/>
                  <a:pt x="285" y="676"/>
                </a:cubicBezTo>
                <a:cubicBezTo>
                  <a:pt x="284" y="675"/>
                  <a:pt x="284" y="675"/>
                  <a:pt x="284" y="675"/>
                </a:cubicBezTo>
                <a:cubicBezTo>
                  <a:pt x="284" y="675"/>
                  <a:pt x="284" y="675"/>
                  <a:pt x="284" y="675"/>
                </a:cubicBezTo>
                <a:cubicBezTo>
                  <a:pt x="284" y="674"/>
                  <a:pt x="284" y="674"/>
                  <a:pt x="284" y="674"/>
                </a:cubicBezTo>
                <a:cubicBezTo>
                  <a:pt x="284" y="674"/>
                  <a:pt x="284" y="674"/>
                  <a:pt x="284" y="674"/>
                </a:cubicBezTo>
                <a:cubicBezTo>
                  <a:pt x="284" y="673"/>
                  <a:pt x="284" y="673"/>
                  <a:pt x="284" y="673"/>
                </a:cubicBezTo>
                <a:cubicBezTo>
                  <a:pt x="284" y="673"/>
                  <a:pt x="284" y="673"/>
                  <a:pt x="284" y="673"/>
                </a:cubicBezTo>
                <a:cubicBezTo>
                  <a:pt x="285" y="672"/>
                  <a:pt x="285" y="672"/>
                  <a:pt x="285" y="672"/>
                </a:cubicBezTo>
                <a:cubicBezTo>
                  <a:pt x="285" y="672"/>
                  <a:pt x="285" y="672"/>
                  <a:pt x="285" y="672"/>
                </a:cubicBezTo>
                <a:cubicBezTo>
                  <a:pt x="286" y="671"/>
                  <a:pt x="286" y="671"/>
                  <a:pt x="286" y="671"/>
                </a:cubicBezTo>
                <a:cubicBezTo>
                  <a:pt x="286" y="671"/>
                  <a:pt x="286" y="671"/>
                  <a:pt x="286" y="671"/>
                </a:cubicBezTo>
                <a:cubicBezTo>
                  <a:pt x="287" y="670"/>
                  <a:pt x="287" y="670"/>
                  <a:pt x="287" y="670"/>
                </a:cubicBezTo>
                <a:cubicBezTo>
                  <a:pt x="287" y="670"/>
                  <a:pt x="287" y="670"/>
                  <a:pt x="287" y="670"/>
                </a:cubicBezTo>
                <a:cubicBezTo>
                  <a:pt x="287" y="668"/>
                  <a:pt x="287" y="668"/>
                  <a:pt x="287" y="668"/>
                </a:cubicBezTo>
                <a:cubicBezTo>
                  <a:pt x="287" y="668"/>
                  <a:pt x="287" y="668"/>
                  <a:pt x="287" y="668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5"/>
                  <a:pt x="289" y="665"/>
                  <a:pt x="289" y="665"/>
                </a:cubicBezTo>
                <a:cubicBezTo>
                  <a:pt x="289" y="665"/>
                  <a:pt x="289" y="665"/>
                  <a:pt x="289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4"/>
                  <a:pt x="290" y="664"/>
                  <a:pt x="290" y="664"/>
                </a:cubicBezTo>
                <a:cubicBezTo>
                  <a:pt x="290" y="664"/>
                  <a:pt x="290" y="664"/>
                  <a:pt x="290" y="664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8"/>
                  <a:pt x="289" y="668"/>
                  <a:pt x="289" y="668"/>
                </a:cubicBezTo>
                <a:cubicBezTo>
                  <a:pt x="289" y="668"/>
                  <a:pt x="289" y="668"/>
                  <a:pt x="289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1" y="668"/>
                  <a:pt x="291" y="668"/>
                  <a:pt x="291" y="668"/>
                </a:cubicBezTo>
                <a:cubicBezTo>
                  <a:pt x="291" y="668"/>
                  <a:pt x="291" y="668"/>
                  <a:pt x="291" y="668"/>
                </a:cubicBezTo>
                <a:cubicBezTo>
                  <a:pt x="292" y="667"/>
                  <a:pt x="292" y="667"/>
                  <a:pt x="292" y="667"/>
                </a:cubicBezTo>
                <a:cubicBezTo>
                  <a:pt x="292" y="667"/>
                  <a:pt x="292" y="667"/>
                  <a:pt x="292" y="667"/>
                </a:cubicBezTo>
                <a:cubicBezTo>
                  <a:pt x="293" y="666"/>
                  <a:pt x="293" y="666"/>
                  <a:pt x="293" y="666"/>
                </a:cubicBezTo>
                <a:cubicBezTo>
                  <a:pt x="293" y="666"/>
                  <a:pt x="293" y="666"/>
                  <a:pt x="293" y="666"/>
                </a:cubicBezTo>
                <a:cubicBezTo>
                  <a:pt x="294" y="665"/>
                  <a:pt x="294" y="665"/>
                  <a:pt x="294" y="665"/>
                </a:cubicBezTo>
                <a:cubicBezTo>
                  <a:pt x="294" y="665"/>
                  <a:pt x="294" y="665"/>
                  <a:pt x="294" y="665"/>
                </a:cubicBezTo>
                <a:cubicBezTo>
                  <a:pt x="295" y="664"/>
                  <a:pt x="295" y="664"/>
                  <a:pt x="295" y="664"/>
                </a:cubicBezTo>
                <a:cubicBezTo>
                  <a:pt x="295" y="664"/>
                  <a:pt x="295" y="664"/>
                  <a:pt x="295" y="664"/>
                </a:cubicBezTo>
                <a:cubicBezTo>
                  <a:pt x="295" y="663"/>
                  <a:pt x="295" y="663"/>
                  <a:pt x="295" y="663"/>
                </a:cubicBezTo>
                <a:cubicBezTo>
                  <a:pt x="295" y="663"/>
                  <a:pt x="295" y="663"/>
                  <a:pt x="295" y="663"/>
                </a:cubicBezTo>
                <a:cubicBezTo>
                  <a:pt x="296" y="663"/>
                  <a:pt x="296" y="663"/>
                  <a:pt x="296" y="663"/>
                </a:cubicBezTo>
                <a:cubicBezTo>
                  <a:pt x="296" y="663"/>
                  <a:pt x="296" y="663"/>
                  <a:pt x="296" y="663"/>
                </a:cubicBezTo>
                <a:cubicBezTo>
                  <a:pt x="300" y="659"/>
                  <a:pt x="300" y="659"/>
                  <a:pt x="300" y="659"/>
                </a:cubicBezTo>
                <a:cubicBezTo>
                  <a:pt x="300" y="659"/>
                  <a:pt x="300" y="659"/>
                  <a:pt x="300" y="659"/>
                </a:cubicBezTo>
                <a:cubicBezTo>
                  <a:pt x="301" y="659"/>
                  <a:pt x="301" y="659"/>
                  <a:pt x="301" y="659"/>
                </a:cubicBezTo>
                <a:cubicBezTo>
                  <a:pt x="301" y="659"/>
                  <a:pt x="301" y="659"/>
                  <a:pt x="301" y="659"/>
                </a:cubicBezTo>
                <a:cubicBezTo>
                  <a:pt x="301" y="658"/>
                  <a:pt x="301" y="658"/>
                  <a:pt x="301" y="658"/>
                </a:cubicBezTo>
                <a:cubicBezTo>
                  <a:pt x="301" y="658"/>
                  <a:pt x="301" y="658"/>
                  <a:pt x="301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7"/>
                  <a:pt x="302" y="657"/>
                  <a:pt x="302" y="657"/>
                </a:cubicBezTo>
                <a:cubicBezTo>
                  <a:pt x="302" y="657"/>
                  <a:pt x="302" y="657"/>
                  <a:pt x="302" y="657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5"/>
                  <a:pt x="302" y="655"/>
                  <a:pt x="302" y="655"/>
                </a:cubicBezTo>
                <a:cubicBezTo>
                  <a:pt x="302" y="655"/>
                  <a:pt x="302" y="655"/>
                  <a:pt x="302" y="655"/>
                </a:cubicBezTo>
                <a:cubicBezTo>
                  <a:pt x="302" y="654"/>
                  <a:pt x="302" y="654"/>
                  <a:pt x="302" y="654"/>
                </a:cubicBezTo>
                <a:cubicBezTo>
                  <a:pt x="302" y="654"/>
                  <a:pt x="302" y="654"/>
                  <a:pt x="302" y="654"/>
                </a:cubicBezTo>
                <a:cubicBezTo>
                  <a:pt x="296" y="656"/>
                  <a:pt x="296" y="656"/>
                  <a:pt x="296" y="656"/>
                </a:cubicBezTo>
                <a:cubicBezTo>
                  <a:pt x="296" y="656"/>
                  <a:pt x="296" y="656"/>
                  <a:pt x="296" y="656"/>
                </a:cubicBezTo>
                <a:cubicBezTo>
                  <a:pt x="302" y="652"/>
                  <a:pt x="302" y="652"/>
                  <a:pt x="302" y="652"/>
                </a:cubicBezTo>
                <a:cubicBezTo>
                  <a:pt x="302" y="652"/>
                  <a:pt x="302" y="652"/>
                  <a:pt x="302" y="652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0"/>
                  <a:pt x="302" y="650"/>
                  <a:pt x="302" y="650"/>
                </a:cubicBezTo>
                <a:cubicBezTo>
                  <a:pt x="302" y="650"/>
                  <a:pt x="302" y="650"/>
                  <a:pt x="302" y="650"/>
                </a:cubicBezTo>
                <a:cubicBezTo>
                  <a:pt x="303" y="650"/>
                  <a:pt x="303" y="650"/>
                  <a:pt x="303" y="650"/>
                </a:cubicBezTo>
                <a:cubicBezTo>
                  <a:pt x="303" y="650"/>
                  <a:pt x="303" y="650"/>
                  <a:pt x="303" y="650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8"/>
                  <a:pt x="303" y="648"/>
                  <a:pt x="303" y="648"/>
                </a:cubicBezTo>
                <a:cubicBezTo>
                  <a:pt x="303" y="648"/>
                  <a:pt x="303" y="648"/>
                  <a:pt x="303" y="648"/>
                </a:cubicBezTo>
                <a:cubicBezTo>
                  <a:pt x="303" y="647"/>
                  <a:pt x="303" y="647"/>
                  <a:pt x="303" y="647"/>
                </a:cubicBezTo>
                <a:cubicBezTo>
                  <a:pt x="303" y="647"/>
                  <a:pt x="303" y="647"/>
                  <a:pt x="303" y="647"/>
                </a:cubicBezTo>
                <a:cubicBezTo>
                  <a:pt x="302" y="647"/>
                  <a:pt x="302" y="647"/>
                  <a:pt x="302" y="647"/>
                </a:cubicBezTo>
                <a:cubicBezTo>
                  <a:pt x="302" y="647"/>
                  <a:pt x="302" y="647"/>
                  <a:pt x="302" y="647"/>
                </a:cubicBezTo>
                <a:cubicBezTo>
                  <a:pt x="296" y="651"/>
                  <a:pt x="296" y="651"/>
                  <a:pt x="296" y="651"/>
                </a:cubicBezTo>
                <a:cubicBezTo>
                  <a:pt x="296" y="651"/>
                  <a:pt x="296" y="651"/>
                  <a:pt x="296" y="651"/>
                </a:cubicBezTo>
                <a:cubicBezTo>
                  <a:pt x="295" y="652"/>
                  <a:pt x="295" y="652"/>
                  <a:pt x="295" y="652"/>
                </a:cubicBezTo>
                <a:cubicBezTo>
                  <a:pt x="295" y="652"/>
                  <a:pt x="295" y="652"/>
                  <a:pt x="295" y="652"/>
                </a:cubicBezTo>
                <a:cubicBezTo>
                  <a:pt x="294" y="653"/>
                  <a:pt x="294" y="653"/>
                  <a:pt x="294" y="653"/>
                </a:cubicBezTo>
                <a:cubicBezTo>
                  <a:pt x="294" y="653"/>
                  <a:pt x="294" y="653"/>
                  <a:pt x="294" y="653"/>
                </a:cubicBezTo>
                <a:cubicBezTo>
                  <a:pt x="293" y="654"/>
                  <a:pt x="293" y="654"/>
                  <a:pt x="293" y="654"/>
                </a:cubicBezTo>
                <a:cubicBezTo>
                  <a:pt x="293" y="654"/>
                  <a:pt x="293" y="654"/>
                  <a:pt x="293" y="654"/>
                </a:cubicBezTo>
                <a:cubicBezTo>
                  <a:pt x="292" y="655"/>
                  <a:pt x="292" y="655"/>
                  <a:pt x="292" y="655"/>
                </a:cubicBezTo>
                <a:cubicBezTo>
                  <a:pt x="292" y="655"/>
                  <a:pt x="292" y="655"/>
                  <a:pt x="292" y="655"/>
                </a:cubicBezTo>
                <a:cubicBezTo>
                  <a:pt x="290" y="656"/>
                  <a:pt x="290" y="656"/>
                  <a:pt x="290" y="656"/>
                </a:cubicBezTo>
                <a:cubicBezTo>
                  <a:pt x="290" y="656"/>
                  <a:pt x="290" y="656"/>
                  <a:pt x="290" y="656"/>
                </a:cubicBezTo>
                <a:cubicBezTo>
                  <a:pt x="289" y="656"/>
                  <a:pt x="289" y="656"/>
                  <a:pt x="289" y="656"/>
                </a:cubicBezTo>
                <a:cubicBezTo>
                  <a:pt x="289" y="656"/>
                  <a:pt x="289" y="656"/>
                  <a:pt x="289" y="656"/>
                </a:cubicBezTo>
                <a:cubicBezTo>
                  <a:pt x="287" y="656"/>
                  <a:pt x="287" y="656"/>
                  <a:pt x="287" y="656"/>
                </a:cubicBezTo>
                <a:cubicBezTo>
                  <a:pt x="287" y="656"/>
                  <a:pt x="287" y="656"/>
                  <a:pt x="287" y="656"/>
                </a:cubicBezTo>
                <a:cubicBezTo>
                  <a:pt x="286" y="656"/>
                  <a:pt x="286" y="656"/>
                  <a:pt x="286" y="656"/>
                </a:cubicBezTo>
                <a:cubicBezTo>
                  <a:pt x="286" y="656"/>
                  <a:pt x="286" y="656"/>
                  <a:pt x="286" y="656"/>
                </a:cubicBezTo>
                <a:cubicBezTo>
                  <a:pt x="285" y="656"/>
                  <a:pt x="285" y="656"/>
                  <a:pt x="285" y="656"/>
                </a:cubicBezTo>
                <a:cubicBezTo>
                  <a:pt x="285" y="656"/>
                  <a:pt x="285" y="656"/>
                  <a:pt x="285" y="656"/>
                </a:cubicBezTo>
                <a:cubicBezTo>
                  <a:pt x="284" y="656"/>
                  <a:pt x="284" y="656"/>
                  <a:pt x="284" y="656"/>
                </a:cubicBezTo>
                <a:cubicBezTo>
                  <a:pt x="284" y="656"/>
                  <a:pt x="284" y="656"/>
                  <a:pt x="284" y="656"/>
                </a:cubicBezTo>
                <a:cubicBezTo>
                  <a:pt x="283" y="656"/>
                  <a:pt x="283" y="656"/>
                  <a:pt x="283" y="656"/>
                </a:cubicBezTo>
                <a:cubicBezTo>
                  <a:pt x="283" y="656"/>
                  <a:pt x="283" y="656"/>
                  <a:pt x="283" y="656"/>
                </a:cubicBezTo>
                <a:cubicBezTo>
                  <a:pt x="282" y="656"/>
                  <a:pt x="282" y="656"/>
                  <a:pt x="282" y="656"/>
                </a:cubicBezTo>
                <a:cubicBezTo>
                  <a:pt x="282" y="656"/>
                  <a:pt x="282" y="656"/>
                  <a:pt x="282" y="656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8" y="650"/>
                  <a:pt x="288" y="650"/>
                  <a:pt x="288" y="650"/>
                </a:cubicBezTo>
                <a:cubicBezTo>
                  <a:pt x="288" y="650"/>
                  <a:pt x="288" y="650"/>
                  <a:pt x="288" y="650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2"/>
                  <a:pt x="302" y="642"/>
                  <a:pt x="302" y="642"/>
                </a:cubicBezTo>
                <a:cubicBezTo>
                  <a:pt x="302" y="642"/>
                  <a:pt x="302" y="642"/>
                  <a:pt x="302" y="642"/>
                </a:cubicBezTo>
                <a:cubicBezTo>
                  <a:pt x="303" y="639"/>
                  <a:pt x="303" y="639"/>
                  <a:pt x="303" y="639"/>
                </a:cubicBezTo>
                <a:cubicBezTo>
                  <a:pt x="303" y="639"/>
                  <a:pt x="303" y="639"/>
                  <a:pt x="303" y="639"/>
                </a:cubicBezTo>
                <a:cubicBezTo>
                  <a:pt x="303" y="636"/>
                  <a:pt x="303" y="636"/>
                  <a:pt x="303" y="636"/>
                </a:cubicBezTo>
                <a:cubicBezTo>
                  <a:pt x="303" y="636"/>
                  <a:pt x="303" y="636"/>
                  <a:pt x="303" y="636"/>
                </a:cubicBezTo>
                <a:cubicBezTo>
                  <a:pt x="303" y="632"/>
                  <a:pt x="303" y="632"/>
                  <a:pt x="303" y="632"/>
                </a:cubicBezTo>
                <a:cubicBezTo>
                  <a:pt x="303" y="632"/>
                  <a:pt x="303" y="632"/>
                  <a:pt x="303" y="632"/>
                </a:cubicBezTo>
                <a:cubicBezTo>
                  <a:pt x="302" y="630"/>
                  <a:pt x="302" y="630"/>
                  <a:pt x="302" y="630"/>
                </a:cubicBezTo>
                <a:cubicBezTo>
                  <a:pt x="302" y="630"/>
                  <a:pt x="302" y="630"/>
                  <a:pt x="302" y="630"/>
                </a:cubicBezTo>
                <a:cubicBezTo>
                  <a:pt x="302" y="627"/>
                  <a:pt x="302" y="627"/>
                  <a:pt x="302" y="627"/>
                </a:cubicBezTo>
                <a:cubicBezTo>
                  <a:pt x="302" y="627"/>
                  <a:pt x="302" y="627"/>
                  <a:pt x="302" y="627"/>
                </a:cubicBezTo>
                <a:cubicBezTo>
                  <a:pt x="302" y="624"/>
                  <a:pt x="302" y="624"/>
                  <a:pt x="302" y="624"/>
                </a:cubicBezTo>
                <a:cubicBezTo>
                  <a:pt x="302" y="624"/>
                  <a:pt x="302" y="624"/>
                  <a:pt x="302" y="624"/>
                </a:cubicBezTo>
                <a:cubicBezTo>
                  <a:pt x="302" y="621"/>
                  <a:pt x="302" y="621"/>
                  <a:pt x="302" y="621"/>
                </a:cubicBezTo>
                <a:cubicBezTo>
                  <a:pt x="303" y="621"/>
                  <a:pt x="303" y="621"/>
                  <a:pt x="303" y="621"/>
                </a:cubicBezTo>
                <a:cubicBezTo>
                  <a:pt x="309" y="625"/>
                  <a:pt x="309" y="625"/>
                  <a:pt x="309" y="625"/>
                </a:cubicBezTo>
                <a:cubicBezTo>
                  <a:pt x="309" y="625"/>
                  <a:pt x="309" y="625"/>
                  <a:pt x="309" y="625"/>
                </a:cubicBezTo>
                <a:cubicBezTo>
                  <a:pt x="309" y="627"/>
                  <a:pt x="309" y="627"/>
                  <a:pt x="309" y="627"/>
                </a:cubicBezTo>
                <a:cubicBezTo>
                  <a:pt x="309" y="627"/>
                  <a:pt x="309" y="627"/>
                  <a:pt x="309" y="627"/>
                </a:cubicBezTo>
                <a:cubicBezTo>
                  <a:pt x="309" y="628"/>
                  <a:pt x="309" y="628"/>
                  <a:pt x="309" y="628"/>
                </a:cubicBezTo>
                <a:cubicBezTo>
                  <a:pt x="309" y="628"/>
                  <a:pt x="309" y="628"/>
                  <a:pt x="309" y="628"/>
                </a:cubicBezTo>
                <a:cubicBezTo>
                  <a:pt x="309" y="630"/>
                  <a:pt x="309" y="630"/>
                  <a:pt x="309" y="630"/>
                </a:cubicBezTo>
                <a:cubicBezTo>
                  <a:pt x="309" y="630"/>
                  <a:pt x="309" y="630"/>
                  <a:pt x="309" y="630"/>
                </a:cubicBezTo>
                <a:cubicBezTo>
                  <a:pt x="309" y="631"/>
                  <a:pt x="309" y="631"/>
                  <a:pt x="309" y="631"/>
                </a:cubicBezTo>
                <a:cubicBezTo>
                  <a:pt x="309" y="631"/>
                  <a:pt x="309" y="631"/>
                  <a:pt x="309" y="631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08" y="634"/>
                  <a:pt x="308" y="634"/>
                  <a:pt x="308" y="634"/>
                </a:cubicBezTo>
                <a:cubicBezTo>
                  <a:pt x="308" y="634"/>
                  <a:pt x="308" y="634"/>
                  <a:pt x="308" y="634"/>
                </a:cubicBezTo>
                <a:cubicBezTo>
                  <a:pt x="308" y="635"/>
                  <a:pt x="308" y="635"/>
                  <a:pt x="308" y="635"/>
                </a:cubicBezTo>
                <a:cubicBezTo>
                  <a:pt x="308" y="635"/>
                  <a:pt x="308" y="635"/>
                  <a:pt x="308" y="635"/>
                </a:cubicBezTo>
                <a:cubicBezTo>
                  <a:pt x="308" y="636"/>
                  <a:pt x="308" y="636"/>
                  <a:pt x="308" y="636"/>
                </a:cubicBezTo>
                <a:cubicBezTo>
                  <a:pt x="308" y="636"/>
                  <a:pt x="308" y="636"/>
                  <a:pt x="308" y="636"/>
                </a:cubicBezTo>
                <a:cubicBezTo>
                  <a:pt x="307" y="637"/>
                  <a:pt x="307" y="637"/>
                  <a:pt x="307" y="637"/>
                </a:cubicBezTo>
                <a:cubicBezTo>
                  <a:pt x="307" y="637"/>
                  <a:pt x="307" y="637"/>
                  <a:pt x="307" y="637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40"/>
                  <a:pt x="307" y="640"/>
                  <a:pt x="307" y="640"/>
                </a:cubicBezTo>
                <a:cubicBezTo>
                  <a:pt x="307" y="640"/>
                  <a:pt x="307" y="640"/>
                  <a:pt x="307" y="640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8" y="642"/>
                  <a:pt x="308" y="642"/>
                  <a:pt x="308" y="642"/>
                </a:cubicBezTo>
                <a:cubicBezTo>
                  <a:pt x="308" y="642"/>
                  <a:pt x="308" y="642"/>
                  <a:pt x="308" y="642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07" y="649"/>
                  <a:pt x="307" y="649"/>
                  <a:pt x="307" y="649"/>
                </a:cubicBezTo>
                <a:cubicBezTo>
                  <a:pt x="307" y="649"/>
                  <a:pt x="307" y="649"/>
                  <a:pt x="307" y="649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3"/>
                  <a:pt x="306" y="653"/>
                  <a:pt x="306" y="653"/>
                </a:cubicBezTo>
                <a:cubicBezTo>
                  <a:pt x="306" y="653"/>
                  <a:pt x="306" y="653"/>
                  <a:pt x="306" y="653"/>
                </a:cubicBezTo>
                <a:cubicBezTo>
                  <a:pt x="307" y="653"/>
                  <a:pt x="307" y="653"/>
                  <a:pt x="307" y="653"/>
                </a:cubicBezTo>
                <a:cubicBezTo>
                  <a:pt x="307" y="653"/>
                  <a:pt x="307" y="653"/>
                  <a:pt x="307" y="653"/>
                </a:cubicBezTo>
                <a:cubicBezTo>
                  <a:pt x="308" y="653"/>
                  <a:pt x="308" y="653"/>
                  <a:pt x="308" y="653"/>
                </a:cubicBezTo>
                <a:cubicBezTo>
                  <a:pt x="308" y="653"/>
                  <a:pt x="308" y="653"/>
                  <a:pt x="308" y="653"/>
                </a:cubicBezTo>
                <a:cubicBezTo>
                  <a:pt x="310" y="652"/>
                  <a:pt x="310" y="652"/>
                  <a:pt x="310" y="652"/>
                </a:cubicBezTo>
                <a:cubicBezTo>
                  <a:pt x="310" y="652"/>
                  <a:pt x="310" y="652"/>
                  <a:pt x="310" y="652"/>
                </a:cubicBezTo>
                <a:cubicBezTo>
                  <a:pt x="311" y="650"/>
                  <a:pt x="311" y="650"/>
                  <a:pt x="311" y="650"/>
                </a:cubicBezTo>
                <a:cubicBezTo>
                  <a:pt x="311" y="650"/>
                  <a:pt x="311" y="650"/>
                  <a:pt x="311" y="650"/>
                </a:cubicBezTo>
                <a:cubicBezTo>
                  <a:pt x="312" y="649"/>
                  <a:pt x="312" y="649"/>
                  <a:pt x="312" y="649"/>
                </a:cubicBezTo>
                <a:cubicBezTo>
                  <a:pt x="312" y="649"/>
                  <a:pt x="312" y="649"/>
                  <a:pt x="312" y="649"/>
                </a:cubicBezTo>
                <a:cubicBezTo>
                  <a:pt x="314" y="649"/>
                  <a:pt x="314" y="649"/>
                  <a:pt x="314" y="649"/>
                </a:cubicBezTo>
                <a:cubicBezTo>
                  <a:pt x="314" y="649"/>
                  <a:pt x="314" y="649"/>
                  <a:pt x="314" y="649"/>
                </a:cubicBezTo>
                <a:cubicBezTo>
                  <a:pt x="315" y="648"/>
                  <a:pt x="315" y="648"/>
                  <a:pt x="315" y="648"/>
                </a:cubicBezTo>
                <a:cubicBezTo>
                  <a:pt x="315" y="648"/>
                  <a:pt x="315" y="648"/>
                  <a:pt x="315" y="648"/>
                </a:cubicBezTo>
                <a:cubicBezTo>
                  <a:pt x="317" y="648"/>
                  <a:pt x="317" y="648"/>
                  <a:pt x="317" y="648"/>
                </a:cubicBezTo>
                <a:cubicBezTo>
                  <a:pt x="317" y="648"/>
                  <a:pt x="317" y="648"/>
                  <a:pt x="317" y="648"/>
                </a:cubicBezTo>
                <a:cubicBezTo>
                  <a:pt x="319" y="648"/>
                  <a:pt x="319" y="648"/>
                  <a:pt x="319" y="648"/>
                </a:cubicBezTo>
                <a:cubicBezTo>
                  <a:pt x="319" y="648"/>
                  <a:pt x="319" y="648"/>
                  <a:pt x="319" y="648"/>
                </a:cubicBezTo>
                <a:cubicBezTo>
                  <a:pt x="320" y="648"/>
                  <a:pt x="320" y="648"/>
                  <a:pt x="320" y="648"/>
                </a:cubicBezTo>
                <a:cubicBezTo>
                  <a:pt x="320" y="648"/>
                  <a:pt x="320" y="648"/>
                  <a:pt x="320" y="648"/>
                </a:cubicBezTo>
                <a:cubicBezTo>
                  <a:pt x="320" y="649"/>
                  <a:pt x="320" y="649"/>
                  <a:pt x="320" y="649"/>
                </a:cubicBezTo>
                <a:cubicBezTo>
                  <a:pt x="320" y="649"/>
                  <a:pt x="320" y="649"/>
                  <a:pt x="320" y="649"/>
                </a:cubicBezTo>
                <a:cubicBezTo>
                  <a:pt x="321" y="649"/>
                  <a:pt x="321" y="649"/>
                  <a:pt x="321" y="649"/>
                </a:cubicBezTo>
                <a:cubicBezTo>
                  <a:pt x="321" y="649"/>
                  <a:pt x="321" y="649"/>
                  <a:pt x="321" y="649"/>
                </a:cubicBezTo>
                <a:cubicBezTo>
                  <a:pt x="321" y="650"/>
                  <a:pt x="321" y="650"/>
                  <a:pt x="321" y="650"/>
                </a:cubicBezTo>
                <a:cubicBezTo>
                  <a:pt x="321" y="650"/>
                  <a:pt x="321" y="650"/>
                  <a:pt x="321" y="650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2"/>
                  <a:pt x="321" y="652"/>
                  <a:pt x="321" y="652"/>
                </a:cubicBezTo>
                <a:cubicBezTo>
                  <a:pt x="321" y="652"/>
                  <a:pt x="321" y="652"/>
                  <a:pt x="321" y="652"/>
                </a:cubicBezTo>
                <a:cubicBezTo>
                  <a:pt x="322" y="653"/>
                  <a:pt x="322" y="653"/>
                  <a:pt x="322" y="653"/>
                </a:cubicBezTo>
                <a:cubicBezTo>
                  <a:pt x="322" y="653"/>
                  <a:pt x="322" y="653"/>
                  <a:pt x="322" y="653"/>
                </a:cubicBezTo>
                <a:cubicBezTo>
                  <a:pt x="315" y="659"/>
                  <a:pt x="315" y="659"/>
                  <a:pt x="315" y="659"/>
                </a:cubicBezTo>
                <a:cubicBezTo>
                  <a:pt x="315" y="659"/>
                  <a:pt x="315" y="659"/>
                  <a:pt x="315" y="659"/>
                </a:cubicBezTo>
                <a:cubicBezTo>
                  <a:pt x="309" y="664"/>
                  <a:pt x="309" y="664"/>
                  <a:pt x="309" y="664"/>
                </a:cubicBezTo>
                <a:cubicBezTo>
                  <a:pt x="309" y="664"/>
                  <a:pt x="309" y="664"/>
                  <a:pt x="309" y="664"/>
                </a:cubicBezTo>
                <a:cubicBezTo>
                  <a:pt x="304" y="669"/>
                  <a:pt x="304" y="669"/>
                  <a:pt x="304" y="669"/>
                </a:cubicBezTo>
                <a:cubicBezTo>
                  <a:pt x="304" y="669"/>
                  <a:pt x="304" y="669"/>
                  <a:pt x="304" y="669"/>
                </a:cubicBezTo>
                <a:cubicBezTo>
                  <a:pt x="303" y="676"/>
                  <a:pt x="303" y="676"/>
                  <a:pt x="303" y="676"/>
                </a:cubicBezTo>
                <a:cubicBezTo>
                  <a:pt x="303" y="676"/>
                  <a:pt x="303" y="676"/>
                  <a:pt x="303" y="676"/>
                </a:cubicBezTo>
                <a:cubicBezTo>
                  <a:pt x="304" y="676"/>
                  <a:pt x="304" y="676"/>
                  <a:pt x="304" y="676"/>
                </a:cubicBezTo>
                <a:cubicBezTo>
                  <a:pt x="304" y="676"/>
                  <a:pt x="304" y="676"/>
                  <a:pt x="304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6" y="676"/>
                  <a:pt x="306" y="676"/>
                  <a:pt x="306" y="676"/>
                </a:cubicBezTo>
                <a:cubicBezTo>
                  <a:pt x="306" y="676"/>
                  <a:pt x="306" y="676"/>
                  <a:pt x="306" y="676"/>
                </a:cubicBezTo>
                <a:cubicBezTo>
                  <a:pt x="306" y="675"/>
                  <a:pt x="306" y="675"/>
                  <a:pt x="306" y="675"/>
                </a:cubicBezTo>
                <a:cubicBezTo>
                  <a:pt x="306" y="675"/>
                  <a:pt x="306" y="675"/>
                  <a:pt x="306" y="675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8" y="673"/>
                  <a:pt x="308" y="673"/>
                  <a:pt x="308" y="673"/>
                </a:cubicBezTo>
                <a:cubicBezTo>
                  <a:pt x="308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9" y="670"/>
                  <a:pt x="309" y="670"/>
                  <a:pt x="309" y="670"/>
                </a:cubicBezTo>
                <a:cubicBezTo>
                  <a:pt x="309" y="670"/>
                  <a:pt x="309" y="670"/>
                  <a:pt x="309" y="670"/>
                </a:cubicBezTo>
                <a:cubicBezTo>
                  <a:pt x="309" y="671"/>
                  <a:pt x="309" y="671"/>
                  <a:pt x="309" y="671"/>
                </a:cubicBezTo>
                <a:cubicBezTo>
                  <a:pt x="309" y="671"/>
                  <a:pt x="309" y="671"/>
                  <a:pt x="309" y="671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09" y="673"/>
                  <a:pt x="309" y="673"/>
                  <a:pt x="309" y="673"/>
                </a:cubicBezTo>
                <a:cubicBezTo>
                  <a:pt x="309" y="673"/>
                  <a:pt x="309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6"/>
                  <a:pt x="309" y="676"/>
                  <a:pt x="309" y="676"/>
                </a:cubicBezTo>
                <a:cubicBezTo>
                  <a:pt x="309" y="676"/>
                  <a:pt x="309" y="676"/>
                  <a:pt x="309" y="676"/>
                </a:cubicBezTo>
                <a:cubicBezTo>
                  <a:pt x="308" y="676"/>
                  <a:pt x="308" y="676"/>
                  <a:pt x="308" y="676"/>
                </a:cubicBezTo>
                <a:cubicBezTo>
                  <a:pt x="308" y="676"/>
                  <a:pt x="308" y="676"/>
                  <a:pt x="308" y="676"/>
                </a:cubicBezTo>
                <a:cubicBezTo>
                  <a:pt x="308" y="677"/>
                  <a:pt x="308" y="677"/>
                  <a:pt x="308" y="677"/>
                </a:cubicBezTo>
                <a:cubicBezTo>
                  <a:pt x="308" y="677"/>
                  <a:pt x="308" y="677"/>
                  <a:pt x="308" y="677"/>
                </a:cubicBezTo>
                <a:cubicBezTo>
                  <a:pt x="304" y="681"/>
                  <a:pt x="304" y="681"/>
                  <a:pt x="304" y="681"/>
                </a:cubicBezTo>
                <a:cubicBezTo>
                  <a:pt x="304" y="681"/>
                  <a:pt x="304" y="681"/>
                  <a:pt x="304" y="681"/>
                </a:cubicBezTo>
                <a:cubicBezTo>
                  <a:pt x="304" y="685"/>
                  <a:pt x="304" y="685"/>
                  <a:pt x="304" y="685"/>
                </a:cubicBezTo>
                <a:cubicBezTo>
                  <a:pt x="304" y="685"/>
                  <a:pt x="304" y="685"/>
                  <a:pt x="304" y="685"/>
                </a:cubicBezTo>
                <a:cubicBezTo>
                  <a:pt x="304" y="688"/>
                  <a:pt x="304" y="688"/>
                  <a:pt x="304" y="688"/>
                </a:cubicBezTo>
                <a:cubicBezTo>
                  <a:pt x="304" y="688"/>
                  <a:pt x="304" y="688"/>
                  <a:pt x="304" y="688"/>
                </a:cubicBezTo>
                <a:cubicBezTo>
                  <a:pt x="304" y="692"/>
                  <a:pt x="304" y="692"/>
                  <a:pt x="304" y="692"/>
                </a:cubicBezTo>
                <a:cubicBezTo>
                  <a:pt x="304" y="692"/>
                  <a:pt x="304" y="692"/>
                  <a:pt x="304" y="692"/>
                </a:cubicBezTo>
                <a:cubicBezTo>
                  <a:pt x="305" y="696"/>
                  <a:pt x="305" y="696"/>
                  <a:pt x="305" y="696"/>
                </a:cubicBezTo>
                <a:cubicBezTo>
                  <a:pt x="305" y="696"/>
                  <a:pt x="305" y="696"/>
                  <a:pt x="305" y="696"/>
                </a:cubicBezTo>
                <a:cubicBezTo>
                  <a:pt x="305" y="701"/>
                  <a:pt x="305" y="701"/>
                  <a:pt x="305" y="701"/>
                </a:cubicBezTo>
                <a:cubicBezTo>
                  <a:pt x="305" y="701"/>
                  <a:pt x="305" y="701"/>
                  <a:pt x="305" y="701"/>
                </a:cubicBezTo>
                <a:cubicBezTo>
                  <a:pt x="306" y="704"/>
                  <a:pt x="306" y="704"/>
                  <a:pt x="306" y="704"/>
                </a:cubicBezTo>
                <a:cubicBezTo>
                  <a:pt x="306" y="704"/>
                  <a:pt x="306" y="704"/>
                  <a:pt x="306" y="704"/>
                </a:cubicBezTo>
                <a:cubicBezTo>
                  <a:pt x="306" y="708"/>
                  <a:pt x="306" y="708"/>
                  <a:pt x="306" y="708"/>
                </a:cubicBezTo>
                <a:cubicBezTo>
                  <a:pt x="306" y="708"/>
                  <a:pt x="306" y="708"/>
                  <a:pt x="306" y="708"/>
                </a:cubicBezTo>
                <a:cubicBezTo>
                  <a:pt x="306" y="712"/>
                  <a:pt x="306" y="712"/>
                  <a:pt x="306" y="712"/>
                </a:cubicBezTo>
                <a:cubicBezTo>
                  <a:pt x="306" y="712"/>
                  <a:pt x="306" y="712"/>
                  <a:pt x="306" y="712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4" y="713"/>
                  <a:pt x="304" y="713"/>
                  <a:pt x="304" y="713"/>
                </a:cubicBezTo>
                <a:cubicBezTo>
                  <a:pt x="304" y="713"/>
                  <a:pt x="304" y="713"/>
                  <a:pt x="304" y="713"/>
                </a:cubicBezTo>
                <a:cubicBezTo>
                  <a:pt x="304" y="713"/>
                  <a:pt x="304" y="713"/>
                  <a:pt x="304" y="713"/>
                </a:cubicBezTo>
                <a:close/>
                <a:moveTo>
                  <a:pt x="506" y="712"/>
                </a:moveTo>
                <a:cubicBezTo>
                  <a:pt x="506" y="710"/>
                  <a:pt x="506" y="710"/>
                  <a:pt x="506" y="710"/>
                </a:cubicBezTo>
                <a:cubicBezTo>
                  <a:pt x="506" y="710"/>
                  <a:pt x="506" y="710"/>
                  <a:pt x="506" y="710"/>
                </a:cubicBezTo>
                <a:cubicBezTo>
                  <a:pt x="507" y="710"/>
                  <a:pt x="507" y="710"/>
                  <a:pt x="507" y="710"/>
                </a:cubicBezTo>
                <a:cubicBezTo>
                  <a:pt x="507" y="710"/>
                  <a:pt x="507" y="710"/>
                  <a:pt x="507" y="710"/>
                </a:cubicBezTo>
                <a:cubicBezTo>
                  <a:pt x="509" y="709"/>
                  <a:pt x="509" y="709"/>
                  <a:pt x="509" y="709"/>
                </a:cubicBezTo>
                <a:cubicBezTo>
                  <a:pt x="509" y="709"/>
                  <a:pt x="509" y="709"/>
                  <a:pt x="509" y="709"/>
                </a:cubicBezTo>
                <a:cubicBezTo>
                  <a:pt x="511" y="708"/>
                  <a:pt x="511" y="708"/>
                  <a:pt x="511" y="708"/>
                </a:cubicBezTo>
                <a:cubicBezTo>
                  <a:pt x="511" y="708"/>
                  <a:pt x="511" y="708"/>
                  <a:pt x="511" y="708"/>
                </a:cubicBezTo>
                <a:cubicBezTo>
                  <a:pt x="512" y="708"/>
                  <a:pt x="512" y="708"/>
                  <a:pt x="512" y="708"/>
                </a:cubicBezTo>
                <a:cubicBezTo>
                  <a:pt x="512" y="708"/>
                  <a:pt x="512" y="708"/>
                  <a:pt x="512" y="708"/>
                </a:cubicBezTo>
                <a:cubicBezTo>
                  <a:pt x="514" y="707"/>
                  <a:pt x="514" y="707"/>
                  <a:pt x="514" y="707"/>
                </a:cubicBezTo>
                <a:cubicBezTo>
                  <a:pt x="514" y="707"/>
                  <a:pt x="514" y="707"/>
                  <a:pt x="514" y="707"/>
                </a:cubicBezTo>
                <a:cubicBezTo>
                  <a:pt x="516" y="706"/>
                  <a:pt x="516" y="706"/>
                  <a:pt x="516" y="706"/>
                </a:cubicBezTo>
                <a:cubicBezTo>
                  <a:pt x="516" y="706"/>
                  <a:pt x="516" y="706"/>
                  <a:pt x="516" y="706"/>
                </a:cubicBezTo>
                <a:cubicBezTo>
                  <a:pt x="517" y="705"/>
                  <a:pt x="517" y="705"/>
                  <a:pt x="517" y="705"/>
                </a:cubicBezTo>
                <a:cubicBezTo>
                  <a:pt x="517" y="705"/>
                  <a:pt x="517" y="705"/>
                  <a:pt x="517" y="705"/>
                </a:cubicBezTo>
                <a:cubicBezTo>
                  <a:pt x="520" y="703"/>
                  <a:pt x="520" y="703"/>
                  <a:pt x="520" y="703"/>
                </a:cubicBezTo>
                <a:cubicBezTo>
                  <a:pt x="520" y="703"/>
                  <a:pt x="520" y="703"/>
                  <a:pt x="520" y="703"/>
                </a:cubicBezTo>
                <a:cubicBezTo>
                  <a:pt x="522" y="701"/>
                  <a:pt x="522" y="701"/>
                  <a:pt x="522" y="701"/>
                </a:cubicBezTo>
                <a:cubicBezTo>
                  <a:pt x="522" y="701"/>
                  <a:pt x="522" y="701"/>
                  <a:pt x="522" y="701"/>
                </a:cubicBezTo>
                <a:cubicBezTo>
                  <a:pt x="525" y="699"/>
                  <a:pt x="525" y="699"/>
                  <a:pt x="525" y="699"/>
                </a:cubicBezTo>
                <a:cubicBezTo>
                  <a:pt x="525" y="699"/>
                  <a:pt x="525" y="699"/>
                  <a:pt x="525" y="699"/>
                </a:cubicBezTo>
                <a:cubicBezTo>
                  <a:pt x="527" y="696"/>
                  <a:pt x="527" y="696"/>
                  <a:pt x="527" y="696"/>
                </a:cubicBezTo>
                <a:cubicBezTo>
                  <a:pt x="527" y="696"/>
                  <a:pt x="527" y="696"/>
                  <a:pt x="527" y="696"/>
                </a:cubicBezTo>
                <a:cubicBezTo>
                  <a:pt x="528" y="693"/>
                  <a:pt x="528" y="693"/>
                  <a:pt x="528" y="693"/>
                </a:cubicBezTo>
                <a:cubicBezTo>
                  <a:pt x="528" y="693"/>
                  <a:pt x="528" y="693"/>
                  <a:pt x="528" y="693"/>
                </a:cubicBezTo>
                <a:cubicBezTo>
                  <a:pt x="530" y="690"/>
                  <a:pt x="530" y="690"/>
                  <a:pt x="530" y="690"/>
                </a:cubicBezTo>
                <a:cubicBezTo>
                  <a:pt x="530" y="690"/>
                  <a:pt x="530" y="690"/>
                  <a:pt x="530" y="690"/>
                </a:cubicBezTo>
                <a:cubicBezTo>
                  <a:pt x="531" y="687"/>
                  <a:pt x="531" y="687"/>
                  <a:pt x="531" y="687"/>
                </a:cubicBezTo>
                <a:cubicBezTo>
                  <a:pt x="531" y="687"/>
                  <a:pt x="531" y="687"/>
                  <a:pt x="531" y="687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1"/>
                  <a:pt x="532" y="681"/>
                  <a:pt x="532" y="681"/>
                </a:cubicBezTo>
                <a:cubicBezTo>
                  <a:pt x="532" y="681"/>
                  <a:pt x="532" y="681"/>
                  <a:pt x="532" y="681"/>
                </a:cubicBezTo>
                <a:cubicBezTo>
                  <a:pt x="529" y="682"/>
                  <a:pt x="529" y="682"/>
                  <a:pt x="529" y="682"/>
                </a:cubicBezTo>
                <a:cubicBezTo>
                  <a:pt x="529" y="682"/>
                  <a:pt x="529" y="682"/>
                  <a:pt x="529" y="682"/>
                </a:cubicBezTo>
                <a:cubicBezTo>
                  <a:pt x="526" y="682"/>
                  <a:pt x="526" y="682"/>
                  <a:pt x="526" y="682"/>
                </a:cubicBezTo>
                <a:cubicBezTo>
                  <a:pt x="526" y="682"/>
                  <a:pt x="526" y="682"/>
                  <a:pt x="526" y="682"/>
                </a:cubicBezTo>
                <a:cubicBezTo>
                  <a:pt x="523" y="684"/>
                  <a:pt x="523" y="684"/>
                  <a:pt x="523" y="684"/>
                </a:cubicBezTo>
                <a:cubicBezTo>
                  <a:pt x="523" y="684"/>
                  <a:pt x="523" y="684"/>
                  <a:pt x="523" y="684"/>
                </a:cubicBezTo>
                <a:cubicBezTo>
                  <a:pt x="520" y="685"/>
                  <a:pt x="520" y="685"/>
                  <a:pt x="520" y="685"/>
                </a:cubicBezTo>
                <a:cubicBezTo>
                  <a:pt x="520" y="685"/>
                  <a:pt x="520" y="685"/>
                  <a:pt x="520" y="685"/>
                </a:cubicBezTo>
                <a:cubicBezTo>
                  <a:pt x="517" y="686"/>
                  <a:pt x="517" y="686"/>
                  <a:pt x="517" y="686"/>
                </a:cubicBezTo>
                <a:cubicBezTo>
                  <a:pt x="517" y="686"/>
                  <a:pt x="517" y="686"/>
                  <a:pt x="517" y="686"/>
                </a:cubicBezTo>
                <a:cubicBezTo>
                  <a:pt x="514" y="688"/>
                  <a:pt x="514" y="688"/>
                  <a:pt x="514" y="688"/>
                </a:cubicBezTo>
                <a:cubicBezTo>
                  <a:pt x="514" y="688"/>
                  <a:pt x="514" y="688"/>
                  <a:pt x="514" y="688"/>
                </a:cubicBezTo>
                <a:cubicBezTo>
                  <a:pt x="511" y="689"/>
                  <a:pt x="511" y="689"/>
                  <a:pt x="511" y="689"/>
                </a:cubicBezTo>
                <a:cubicBezTo>
                  <a:pt x="511" y="689"/>
                  <a:pt x="511" y="689"/>
                  <a:pt x="511" y="689"/>
                </a:cubicBezTo>
                <a:cubicBezTo>
                  <a:pt x="508" y="690"/>
                  <a:pt x="508" y="690"/>
                  <a:pt x="508" y="690"/>
                </a:cubicBezTo>
                <a:cubicBezTo>
                  <a:pt x="508" y="690"/>
                  <a:pt x="508" y="690"/>
                  <a:pt x="508" y="690"/>
                </a:cubicBezTo>
                <a:cubicBezTo>
                  <a:pt x="501" y="694"/>
                  <a:pt x="501" y="694"/>
                  <a:pt x="501" y="694"/>
                </a:cubicBezTo>
                <a:cubicBezTo>
                  <a:pt x="501" y="694"/>
                  <a:pt x="501" y="694"/>
                  <a:pt x="501" y="694"/>
                </a:cubicBezTo>
                <a:cubicBezTo>
                  <a:pt x="500" y="694"/>
                  <a:pt x="500" y="694"/>
                  <a:pt x="500" y="694"/>
                </a:cubicBezTo>
                <a:cubicBezTo>
                  <a:pt x="500" y="694"/>
                  <a:pt x="500" y="694"/>
                  <a:pt x="500" y="694"/>
                </a:cubicBezTo>
                <a:cubicBezTo>
                  <a:pt x="499" y="695"/>
                  <a:pt x="499" y="695"/>
                  <a:pt x="499" y="695"/>
                </a:cubicBezTo>
                <a:cubicBezTo>
                  <a:pt x="499" y="695"/>
                  <a:pt x="499" y="695"/>
                  <a:pt x="499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7" y="696"/>
                  <a:pt x="497" y="696"/>
                  <a:pt x="497" y="696"/>
                </a:cubicBezTo>
                <a:cubicBezTo>
                  <a:pt x="497" y="696"/>
                  <a:pt x="497" y="696"/>
                  <a:pt x="497" y="696"/>
                </a:cubicBezTo>
                <a:cubicBezTo>
                  <a:pt x="496" y="696"/>
                  <a:pt x="496" y="696"/>
                  <a:pt x="496" y="696"/>
                </a:cubicBezTo>
                <a:cubicBezTo>
                  <a:pt x="496" y="696"/>
                  <a:pt x="496" y="696"/>
                  <a:pt x="496" y="696"/>
                </a:cubicBezTo>
                <a:cubicBezTo>
                  <a:pt x="495" y="696"/>
                  <a:pt x="495" y="696"/>
                  <a:pt x="495" y="696"/>
                </a:cubicBezTo>
                <a:cubicBezTo>
                  <a:pt x="495" y="696"/>
                  <a:pt x="495" y="696"/>
                  <a:pt x="495" y="696"/>
                </a:cubicBezTo>
                <a:cubicBezTo>
                  <a:pt x="494" y="695"/>
                  <a:pt x="494" y="695"/>
                  <a:pt x="494" y="695"/>
                </a:cubicBezTo>
                <a:cubicBezTo>
                  <a:pt x="494" y="695"/>
                  <a:pt x="494" y="695"/>
                  <a:pt x="494" y="695"/>
                </a:cubicBezTo>
                <a:cubicBezTo>
                  <a:pt x="487" y="690"/>
                  <a:pt x="487" y="690"/>
                  <a:pt x="487" y="690"/>
                </a:cubicBezTo>
                <a:cubicBezTo>
                  <a:pt x="487" y="690"/>
                  <a:pt x="487" y="690"/>
                  <a:pt x="487" y="690"/>
                </a:cubicBezTo>
                <a:cubicBezTo>
                  <a:pt x="490" y="690"/>
                  <a:pt x="490" y="690"/>
                  <a:pt x="490" y="690"/>
                </a:cubicBezTo>
                <a:cubicBezTo>
                  <a:pt x="490" y="690"/>
                  <a:pt x="490" y="690"/>
                  <a:pt x="490" y="690"/>
                </a:cubicBezTo>
                <a:cubicBezTo>
                  <a:pt x="493" y="689"/>
                  <a:pt x="493" y="689"/>
                  <a:pt x="493" y="689"/>
                </a:cubicBezTo>
                <a:cubicBezTo>
                  <a:pt x="493" y="689"/>
                  <a:pt x="493" y="689"/>
                  <a:pt x="493" y="689"/>
                </a:cubicBezTo>
                <a:cubicBezTo>
                  <a:pt x="496" y="688"/>
                  <a:pt x="496" y="688"/>
                  <a:pt x="496" y="688"/>
                </a:cubicBezTo>
                <a:cubicBezTo>
                  <a:pt x="496" y="688"/>
                  <a:pt x="496" y="688"/>
                  <a:pt x="496" y="688"/>
                </a:cubicBezTo>
                <a:cubicBezTo>
                  <a:pt x="499" y="686"/>
                  <a:pt x="499" y="686"/>
                  <a:pt x="499" y="686"/>
                </a:cubicBezTo>
                <a:cubicBezTo>
                  <a:pt x="499" y="686"/>
                  <a:pt x="499" y="686"/>
                  <a:pt x="499" y="686"/>
                </a:cubicBezTo>
                <a:cubicBezTo>
                  <a:pt x="502" y="685"/>
                  <a:pt x="502" y="685"/>
                  <a:pt x="502" y="685"/>
                </a:cubicBezTo>
                <a:cubicBezTo>
                  <a:pt x="502" y="685"/>
                  <a:pt x="502" y="685"/>
                  <a:pt x="502" y="685"/>
                </a:cubicBezTo>
                <a:cubicBezTo>
                  <a:pt x="506" y="684"/>
                  <a:pt x="506" y="684"/>
                  <a:pt x="506" y="684"/>
                </a:cubicBezTo>
                <a:cubicBezTo>
                  <a:pt x="506" y="684"/>
                  <a:pt x="506" y="684"/>
                  <a:pt x="506" y="684"/>
                </a:cubicBezTo>
                <a:cubicBezTo>
                  <a:pt x="509" y="683"/>
                  <a:pt x="509" y="683"/>
                  <a:pt x="509" y="683"/>
                </a:cubicBezTo>
                <a:cubicBezTo>
                  <a:pt x="509" y="683"/>
                  <a:pt x="509" y="683"/>
                  <a:pt x="509" y="683"/>
                </a:cubicBezTo>
                <a:cubicBezTo>
                  <a:pt x="512" y="683"/>
                  <a:pt x="512" y="683"/>
                  <a:pt x="512" y="683"/>
                </a:cubicBezTo>
                <a:cubicBezTo>
                  <a:pt x="512" y="683"/>
                  <a:pt x="512" y="683"/>
                  <a:pt x="512" y="683"/>
                </a:cubicBezTo>
                <a:cubicBezTo>
                  <a:pt x="522" y="679"/>
                  <a:pt x="522" y="679"/>
                  <a:pt x="522" y="679"/>
                </a:cubicBezTo>
                <a:cubicBezTo>
                  <a:pt x="522" y="679"/>
                  <a:pt x="522" y="679"/>
                  <a:pt x="522" y="679"/>
                </a:cubicBezTo>
                <a:cubicBezTo>
                  <a:pt x="533" y="677"/>
                  <a:pt x="533" y="677"/>
                  <a:pt x="533" y="677"/>
                </a:cubicBezTo>
                <a:cubicBezTo>
                  <a:pt x="533" y="677"/>
                  <a:pt x="533" y="677"/>
                  <a:pt x="533" y="677"/>
                </a:cubicBezTo>
                <a:cubicBezTo>
                  <a:pt x="534" y="674"/>
                  <a:pt x="534" y="674"/>
                  <a:pt x="534" y="674"/>
                </a:cubicBezTo>
                <a:cubicBezTo>
                  <a:pt x="534" y="674"/>
                  <a:pt x="534" y="674"/>
                  <a:pt x="534" y="674"/>
                </a:cubicBezTo>
                <a:cubicBezTo>
                  <a:pt x="536" y="671"/>
                  <a:pt x="536" y="671"/>
                  <a:pt x="536" y="671"/>
                </a:cubicBezTo>
                <a:cubicBezTo>
                  <a:pt x="536" y="671"/>
                  <a:pt x="536" y="671"/>
                  <a:pt x="536" y="671"/>
                </a:cubicBezTo>
                <a:cubicBezTo>
                  <a:pt x="536" y="668"/>
                  <a:pt x="536" y="668"/>
                  <a:pt x="536" y="668"/>
                </a:cubicBezTo>
                <a:cubicBezTo>
                  <a:pt x="536" y="668"/>
                  <a:pt x="536" y="668"/>
                  <a:pt x="536" y="668"/>
                </a:cubicBezTo>
                <a:cubicBezTo>
                  <a:pt x="536" y="664"/>
                  <a:pt x="536" y="664"/>
                  <a:pt x="536" y="664"/>
                </a:cubicBezTo>
                <a:cubicBezTo>
                  <a:pt x="536" y="664"/>
                  <a:pt x="536" y="664"/>
                  <a:pt x="536" y="664"/>
                </a:cubicBezTo>
                <a:cubicBezTo>
                  <a:pt x="536" y="661"/>
                  <a:pt x="536" y="661"/>
                  <a:pt x="536" y="661"/>
                </a:cubicBezTo>
                <a:cubicBezTo>
                  <a:pt x="536" y="661"/>
                  <a:pt x="536" y="661"/>
                  <a:pt x="536" y="661"/>
                </a:cubicBezTo>
                <a:cubicBezTo>
                  <a:pt x="536" y="657"/>
                  <a:pt x="536" y="657"/>
                  <a:pt x="536" y="657"/>
                </a:cubicBezTo>
                <a:cubicBezTo>
                  <a:pt x="536" y="657"/>
                  <a:pt x="536" y="657"/>
                  <a:pt x="536" y="657"/>
                </a:cubicBezTo>
                <a:cubicBezTo>
                  <a:pt x="536" y="654"/>
                  <a:pt x="536" y="654"/>
                  <a:pt x="536" y="654"/>
                </a:cubicBezTo>
                <a:cubicBezTo>
                  <a:pt x="536" y="654"/>
                  <a:pt x="536" y="654"/>
                  <a:pt x="536" y="654"/>
                </a:cubicBezTo>
                <a:cubicBezTo>
                  <a:pt x="536" y="650"/>
                  <a:pt x="536" y="650"/>
                  <a:pt x="535" y="647"/>
                </a:cubicBezTo>
                <a:cubicBezTo>
                  <a:pt x="535" y="647"/>
                  <a:pt x="535" y="647"/>
                  <a:pt x="535" y="647"/>
                </a:cubicBezTo>
                <a:cubicBezTo>
                  <a:pt x="535" y="645"/>
                  <a:pt x="534" y="644"/>
                  <a:pt x="534" y="643"/>
                </a:cubicBezTo>
                <a:cubicBezTo>
                  <a:pt x="534" y="643"/>
                  <a:pt x="534" y="643"/>
                  <a:pt x="534" y="643"/>
                </a:cubicBezTo>
                <a:cubicBezTo>
                  <a:pt x="534" y="641"/>
                  <a:pt x="534" y="641"/>
                  <a:pt x="534" y="641"/>
                </a:cubicBezTo>
                <a:cubicBezTo>
                  <a:pt x="534" y="641"/>
                  <a:pt x="534" y="641"/>
                  <a:pt x="534" y="641"/>
                </a:cubicBezTo>
                <a:cubicBezTo>
                  <a:pt x="533" y="639"/>
                  <a:pt x="533" y="639"/>
                  <a:pt x="533" y="639"/>
                </a:cubicBezTo>
                <a:cubicBezTo>
                  <a:pt x="533" y="639"/>
                  <a:pt x="533" y="639"/>
                  <a:pt x="533" y="639"/>
                </a:cubicBezTo>
                <a:cubicBezTo>
                  <a:pt x="532" y="637"/>
                  <a:pt x="532" y="637"/>
                  <a:pt x="532" y="637"/>
                </a:cubicBezTo>
                <a:cubicBezTo>
                  <a:pt x="532" y="637"/>
                  <a:pt x="532" y="637"/>
                  <a:pt x="532" y="637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2" y="635"/>
                  <a:pt x="532" y="635"/>
                  <a:pt x="532" y="635"/>
                </a:cubicBezTo>
                <a:cubicBezTo>
                  <a:pt x="532" y="635"/>
                  <a:pt x="532" y="635"/>
                  <a:pt x="532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6" y="637"/>
                  <a:pt x="536" y="637"/>
                  <a:pt x="536" y="637"/>
                </a:cubicBezTo>
                <a:cubicBezTo>
                  <a:pt x="536" y="637"/>
                  <a:pt x="536" y="637"/>
                  <a:pt x="536" y="637"/>
                </a:cubicBezTo>
                <a:cubicBezTo>
                  <a:pt x="538" y="638"/>
                  <a:pt x="538" y="638"/>
                  <a:pt x="538" y="638"/>
                </a:cubicBezTo>
                <a:cubicBezTo>
                  <a:pt x="538" y="638"/>
                  <a:pt x="538" y="638"/>
                  <a:pt x="538" y="638"/>
                </a:cubicBezTo>
                <a:cubicBezTo>
                  <a:pt x="540" y="640"/>
                  <a:pt x="540" y="640"/>
                  <a:pt x="540" y="640"/>
                </a:cubicBezTo>
                <a:cubicBezTo>
                  <a:pt x="540" y="640"/>
                  <a:pt x="540" y="640"/>
                  <a:pt x="540" y="640"/>
                </a:cubicBezTo>
                <a:cubicBezTo>
                  <a:pt x="541" y="641"/>
                  <a:pt x="541" y="641"/>
                  <a:pt x="541" y="641"/>
                </a:cubicBezTo>
                <a:cubicBezTo>
                  <a:pt x="541" y="641"/>
                  <a:pt x="541" y="641"/>
                  <a:pt x="541" y="641"/>
                </a:cubicBezTo>
                <a:cubicBezTo>
                  <a:pt x="542" y="642"/>
                  <a:pt x="542" y="642"/>
                  <a:pt x="543" y="643"/>
                </a:cubicBezTo>
                <a:cubicBezTo>
                  <a:pt x="543" y="643"/>
                  <a:pt x="543" y="643"/>
                  <a:pt x="543" y="643"/>
                </a:cubicBezTo>
                <a:cubicBezTo>
                  <a:pt x="544" y="645"/>
                  <a:pt x="544" y="645"/>
                  <a:pt x="544" y="647"/>
                </a:cubicBezTo>
                <a:cubicBezTo>
                  <a:pt x="544" y="647"/>
                  <a:pt x="544" y="647"/>
                  <a:pt x="544" y="647"/>
                </a:cubicBezTo>
                <a:cubicBezTo>
                  <a:pt x="544" y="648"/>
                  <a:pt x="544" y="648"/>
                  <a:pt x="544" y="649"/>
                </a:cubicBezTo>
                <a:cubicBezTo>
                  <a:pt x="544" y="649"/>
                  <a:pt x="544" y="649"/>
                  <a:pt x="544" y="649"/>
                </a:cubicBezTo>
                <a:cubicBezTo>
                  <a:pt x="539" y="675"/>
                  <a:pt x="539" y="675"/>
                  <a:pt x="539" y="675"/>
                </a:cubicBezTo>
                <a:cubicBezTo>
                  <a:pt x="540" y="675"/>
                  <a:pt x="540" y="675"/>
                  <a:pt x="540" y="675"/>
                </a:cubicBezTo>
                <a:cubicBezTo>
                  <a:pt x="543" y="674"/>
                  <a:pt x="543" y="674"/>
                  <a:pt x="543" y="674"/>
                </a:cubicBezTo>
                <a:cubicBezTo>
                  <a:pt x="543" y="674"/>
                  <a:pt x="543" y="674"/>
                  <a:pt x="543" y="674"/>
                </a:cubicBezTo>
                <a:cubicBezTo>
                  <a:pt x="545" y="674"/>
                  <a:pt x="545" y="674"/>
                  <a:pt x="545" y="674"/>
                </a:cubicBezTo>
                <a:cubicBezTo>
                  <a:pt x="545" y="674"/>
                  <a:pt x="545" y="674"/>
                  <a:pt x="545" y="674"/>
                </a:cubicBezTo>
                <a:cubicBezTo>
                  <a:pt x="548" y="672"/>
                  <a:pt x="548" y="672"/>
                  <a:pt x="548" y="672"/>
                </a:cubicBezTo>
                <a:cubicBezTo>
                  <a:pt x="548" y="672"/>
                  <a:pt x="548" y="672"/>
                  <a:pt x="548" y="672"/>
                </a:cubicBezTo>
                <a:cubicBezTo>
                  <a:pt x="551" y="671"/>
                  <a:pt x="551" y="671"/>
                  <a:pt x="551" y="671"/>
                </a:cubicBezTo>
                <a:cubicBezTo>
                  <a:pt x="551" y="671"/>
                  <a:pt x="551" y="671"/>
                  <a:pt x="551" y="671"/>
                </a:cubicBezTo>
                <a:cubicBezTo>
                  <a:pt x="553" y="670"/>
                  <a:pt x="553" y="670"/>
                  <a:pt x="553" y="670"/>
                </a:cubicBezTo>
                <a:cubicBezTo>
                  <a:pt x="553" y="670"/>
                  <a:pt x="553" y="670"/>
                  <a:pt x="553" y="670"/>
                </a:cubicBezTo>
                <a:cubicBezTo>
                  <a:pt x="555" y="668"/>
                  <a:pt x="555" y="668"/>
                  <a:pt x="555" y="668"/>
                </a:cubicBezTo>
                <a:cubicBezTo>
                  <a:pt x="555" y="668"/>
                  <a:pt x="555" y="668"/>
                  <a:pt x="555" y="668"/>
                </a:cubicBezTo>
                <a:cubicBezTo>
                  <a:pt x="557" y="666"/>
                  <a:pt x="557" y="666"/>
                  <a:pt x="557" y="666"/>
                </a:cubicBezTo>
                <a:cubicBezTo>
                  <a:pt x="557" y="666"/>
                  <a:pt x="557" y="666"/>
                  <a:pt x="557" y="666"/>
                </a:cubicBezTo>
                <a:cubicBezTo>
                  <a:pt x="559" y="664"/>
                  <a:pt x="559" y="664"/>
                  <a:pt x="559" y="664"/>
                </a:cubicBezTo>
                <a:cubicBezTo>
                  <a:pt x="559" y="664"/>
                  <a:pt x="559" y="664"/>
                  <a:pt x="559" y="664"/>
                </a:cubicBezTo>
                <a:cubicBezTo>
                  <a:pt x="560" y="665"/>
                  <a:pt x="560" y="665"/>
                  <a:pt x="560" y="665"/>
                </a:cubicBezTo>
                <a:cubicBezTo>
                  <a:pt x="560" y="665"/>
                  <a:pt x="560" y="665"/>
                  <a:pt x="560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2" y="665"/>
                  <a:pt x="562" y="665"/>
                  <a:pt x="562" y="665"/>
                </a:cubicBezTo>
                <a:cubicBezTo>
                  <a:pt x="562" y="665"/>
                  <a:pt x="562" y="665"/>
                  <a:pt x="562" y="665"/>
                </a:cubicBezTo>
                <a:cubicBezTo>
                  <a:pt x="563" y="666"/>
                  <a:pt x="563" y="666"/>
                  <a:pt x="563" y="666"/>
                </a:cubicBezTo>
                <a:cubicBezTo>
                  <a:pt x="563" y="666"/>
                  <a:pt x="563" y="666"/>
                  <a:pt x="563" y="666"/>
                </a:cubicBezTo>
                <a:cubicBezTo>
                  <a:pt x="564" y="666"/>
                  <a:pt x="564" y="666"/>
                  <a:pt x="564" y="666"/>
                </a:cubicBezTo>
                <a:cubicBezTo>
                  <a:pt x="564" y="666"/>
                  <a:pt x="564" y="666"/>
                  <a:pt x="564" y="666"/>
                </a:cubicBezTo>
                <a:cubicBezTo>
                  <a:pt x="564" y="667"/>
                  <a:pt x="564" y="667"/>
                  <a:pt x="564" y="667"/>
                </a:cubicBezTo>
                <a:cubicBezTo>
                  <a:pt x="564" y="667"/>
                  <a:pt x="564" y="667"/>
                  <a:pt x="564" y="667"/>
                </a:cubicBezTo>
                <a:cubicBezTo>
                  <a:pt x="565" y="667"/>
                  <a:pt x="565" y="667"/>
                  <a:pt x="565" y="667"/>
                </a:cubicBezTo>
                <a:cubicBezTo>
                  <a:pt x="565" y="667"/>
                  <a:pt x="565" y="667"/>
                  <a:pt x="565" y="667"/>
                </a:cubicBezTo>
                <a:cubicBezTo>
                  <a:pt x="547" y="676"/>
                  <a:pt x="547" y="676"/>
                  <a:pt x="547" y="676"/>
                </a:cubicBezTo>
                <a:cubicBezTo>
                  <a:pt x="547" y="676"/>
                  <a:pt x="547" y="676"/>
                  <a:pt x="547" y="676"/>
                </a:cubicBezTo>
                <a:cubicBezTo>
                  <a:pt x="546" y="676"/>
                  <a:pt x="546" y="676"/>
                  <a:pt x="546" y="676"/>
                </a:cubicBezTo>
                <a:cubicBezTo>
                  <a:pt x="546" y="676"/>
                  <a:pt x="546" y="676"/>
                  <a:pt x="546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4" y="676"/>
                  <a:pt x="544" y="676"/>
                  <a:pt x="544" y="676"/>
                </a:cubicBezTo>
                <a:cubicBezTo>
                  <a:pt x="544" y="676"/>
                  <a:pt x="544" y="676"/>
                  <a:pt x="544" y="676"/>
                </a:cubicBezTo>
                <a:cubicBezTo>
                  <a:pt x="544" y="677"/>
                  <a:pt x="544" y="677"/>
                  <a:pt x="544" y="677"/>
                </a:cubicBezTo>
                <a:cubicBezTo>
                  <a:pt x="544" y="677"/>
                  <a:pt x="544" y="677"/>
                  <a:pt x="544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1" y="678"/>
                  <a:pt x="541" y="678"/>
                  <a:pt x="541" y="678"/>
                </a:cubicBezTo>
                <a:cubicBezTo>
                  <a:pt x="541" y="678"/>
                  <a:pt x="541" y="678"/>
                  <a:pt x="541" y="678"/>
                </a:cubicBezTo>
                <a:cubicBezTo>
                  <a:pt x="540" y="678"/>
                  <a:pt x="540" y="678"/>
                  <a:pt x="540" y="678"/>
                </a:cubicBezTo>
                <a:cubicBezTo>
                  <a:pt x="540" y="678"/>
                  <a:pt x="540" y="678"/>
                  <a:pt x="540" y="678"/>
                </a:cubicBezTo>
                <a:cubicBezTo>
                  <a:pt x="540" y="679"/>
                  <a:pt x="540" y="679"/>
                  <a:pt x="540" y="679"/>
                </a:cubicBezTo>
                <a:cubicBezTo>
                  <a:pt x="540" y="679"/>
                  <a:pt x="540" y="679"/>
                  <a:pt x="540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8" y="679"/>
                  <a:pt x="538" y="679"/>
                  <a:pt x="538" y="679"/>
                </a:cubicBezTo>
                <a:cubicBezTo>
                  <a:pt x="538" y="679"/>
                  <a:pt x="538" y="679"/>
                  <a:pt x="538" y="679"/>
                </a:cubicBezTo>
                <a:cubicBezTo>
                  <a:pt x="535" y="690"/>
                  <a:pt x="535" y="690"/>
                  <a:pt x="535" y="690"/>
                </a:cubicBezTo>
                <a:cubicBezTo>
                  <a:pt x="535" y="690"/>
                  <a:pt x="535" y="690"/>
                  <a:pt x="535" y="690"/>
                </a:cubicBezTo>
                <a:cubicBezTo>
                  <a:pt x="531" y="698"/>
                  <a:pt x="531" y="698"/>
                  <a:pt x="531" y="698"/>
                </a:cubicBezTo>
                <a:cubicBezTo>
                  <a:pt x="531" y="698"/>
                  <a:pt x="531" y="698"/>
                  <a:pt x="531" y="698"/>
                </a:cubicBezTo>
                <a:cubicBezTo>
                  <a:pt x="530" y="699"/>
                  <a:pt x="530" y="699"/>
                  <a:pt x="530" y="699"/>
                </a:cubicBezTo>
                <a:cubicBezTo>
                  <a:pt x="530" y="699"/>
                  <a:pt x="530" y="699"/>
                  <a:pt x="530" y="699"/>
                </a:cubicBezTo>
                <a:cubicBezTo>
                  <a:pt x="529" y="700"/>
                  <a:pt x="529" y="700"/>
                  <a:pt x="529" y="700"/>
                </a:cubicBezTo>
                <a:cubicBezTo>
                  <a:pt x="529" y="700"/>
                  <a:pt x="529" y="700"/>
                  <a:pt x="529" y="700"/>
                </a:cubicBezTo>
                <a:cubicBezTo>
                  <a:pt x="528" y="701"/>
                  <a:pt x="528" y="701"/>
                  <a:pt x="528" y="701"/>
                </a:cubicBezTo>
                <a:cubicBezTo>
                  <a:pt x="528" y="701"/>
                  <a:pt x="528" y="701"/>
                  <a:pt x="528" y="701"/>
                </a:cubicBezTo>
                <a:cubicBezTo>
                  <a:pt x="527" y="702"/>
                  <a:pt x="527" y="702"/>
                  <a:pt x="527" y="702"/>
                </a:cubicBezTo>
                <a:cubicBezTo>
                  <a:pt x="527" y="702"/>
                  <a:pt x="527" y="702"/>
                  <a:pt x="527" y="702"/>
                </a:cubicBezTo>
                <a:cubicBezTo>
                  <a:pt x="526" y="703"/>
                  <a:pt x="526" y="703"/>
                  <a:pt x="526" y="703"/>
                </a:cubicBezTo>
                <a:cubicBezTo>
                  <a:pt x="526" y="703"/>
                  <a:pt x="526" y="703"/>
                  <a:pt x="526" y="703"/>
                </a:cubicBezTo>
                <a:cubicBezTo>
                  <a:pt x="525" y="704"/>
                  <a:pt x="525" y="704"/>
                  <a:pt x="525" y="704"/>
                </a:cubicBezTo>
                <a:cubicBezTo>
                  <a:pt x="525" y="704"/>
                  <a:pt x="525" y="704"/>
                  <a:pt x="525" y="704"/>
                </a:cubicBezTo>
                <a:cubicBezTo>
                  <a:pt x="523" y="705"/>
                  <a:pt x="523" y="705"/>
                  <a:pt x="523" y="705"/>
                </a:cubicBezTo>
                <a:cubicBezTo>
                  <a:pt x="523" y="705"/>
                  <a:pt x="523" y="705"/>
                  <a:pt x="523" y="705"/>
                </a:cubicBezTo>
                <a:cubicBezTo>
                  <a:pt x="521" y="705"/>
                  <a:pt x="521" y="705"/>
                  <a:pt x="521" y="705"/>
                </a:cubicBezTo>
                <a:cubicBezTo>
                  <a:pt x="521" y="705"/>
                  <a:pt x="521" y="705"/>
                  <a:pt x="521" y="705"/>
                </a:cubicBezTo>
                <a:cubicBezTo>
                  <a:pt x="515" y="708"/>
                  <a:pt x="515" y="708"/>
                  <a:pt x="515" y="708"/>
                </a:cubicBezTo>
                <a:cubicBezTo>
                  <a:pt x="515" y="708"/>
                  <a:pt x="515" y="708"/>
                  <a:pt x="515" y="708"/>
                </a:cubicBezTo>
                <a:cubicBezTo>
                  <a:pt x="515" y="709"/>
                  <a:pt x="515" y="709"/>
                  <a:pt x="515" y="709"/>
                </a:cubicBezTo>
                <a:cubicBezTo>
                  <a:pt x="515" y="709"/>
                  <a:pt x="515" y="709"/>
                  <a:pt x="515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3" y="709"/>
                  <a:pt x="513" y="709"/>
                  <a:pt x="513" y="709"/>
                </a:cubicBezTo>
                <a:cubicBezTo>
                  <a:pt x="513" y="709"/>
                  <a:pt x="513" y="709"/>
                  <a:pt x="513" y="709"/>
                </a:cubicBezTo>
                <a:cubicBezTo>
                  <a:pt x="513" y="710"/>
                  <a:pt x="513" y="710"/>
                  <a:pt x="513" y="710"/>
                </a:cubicBezTo>
                <a:cubicBezTo>
                  <a:pt x="513" y="710"/>
                  <a:pt x="513" y="710"/>
                  <a:pt x="513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07" y="712"/>
                  <a:pt x="507" y="712"/>
                  <a:pt x="507" y="712"/>
                </a:cubicBezTo>
                <a:lnTo>
                  <a:pt x="506" y="712"/>
                </a:lnTo>
                <a:close/>
                <a:moveTo>
                  <a:pt x="242" y="710"/>
                </a:move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8"/>
                  <a:pt x="240" y="708"/>
                  <a:pt x="240" y="708"/>
                </a:cubicBezTo>
                <a:cubicBezTo>
                  <a:pt x="240" y="708"/>
                  <a:pt x="240" y="708"/>
                  <a:pt x="240" y="708"/>
                </a:cubicBezTo>
                <a:cubicBezTo>
                  <a:pt x="240" y="706"/>
                  <a:pt x="240" y="706"/>
                  <a:pt x="240" y="706"/>
                </a:cubicBezTo>
                <a:cubicBezTo>
                  <a:pt x="240" y="706"/>
                  <a:pt x="240" y="706"/>
                  <a:pt x="240" y="706"/>
                </a:cubicBezTo>
                <a:cubicBezTo>
                  <a:pt x="239" y="705"/>
                  <a:pt x="239" y="705"/>
                  <a:pt x="239" y="705"/>
                </a:cubicBezTo>
                <a:cubicBezTo>
                  <a:pt x="239" y="705"/>
                  <a:pt x="239" y="705"/>
                  <a:pt x="239" y="705"/>
                </a:cubicBezTo>
                <a:cubicBezTo>
                  <a:pt x="239" y="704"/>
                  <a:pt x="239" y="704"/>
                  <a:pt x="239" y="704"/>
                </a:cubicBezTo>
                <a:cubicBezTo>
                  <a:pt x="239" y="704"/>
                  <a:pt x="239" y="704"/>
                  <a:pt x="239" y="704"/>
                </a:cubicBezTo>
                <a:cubicBezTo>
                  <a:pt x="238" y="703"/>
                  <a:pt x="238" y="703"/>
                  <a:pt x="238" y="703"/>
                </a:cubicBezTo>
                <a:cubicBezTo>
                  <a:pt x="238" y="703"/>
                  <a:pt x="238" y="703"/>
                  <a:pt x="238" y="703"/>
                </a:cubicBezTo>
                <a:cubicBezTo>
                  <a:pt x="237" y="702"/>
                  <a:pt x="237" y="702"/>
                  <a:pt x="237" y="702"/>
                </a:cubicBezTo>
                <a:cubicBezTo>
                  <a:pt x="237" y="702"/>
                  <a:pt x="237" y="702"/>
                  <a:pt x="237" y="702"/>
                </a:cubicBezTo>
                <a:cubicBezTo>
                  <a:pt x="236" y="701"/>
                  <a:pt x="236" y="701"/>
                  <a:pt x="236" y="701"/>
                </a:cubicBezTo>
                <a:cubicBezTo>
                  <a:pt x="236" y="701"/>
                  <a:pt x="236" y="701"/>
                  <a:pt x="236" y="701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699"/>
                  <a:pt x="235" y="699"/>
                  <a:pt x="235" y="699"/>
                </a:cubicBezTo>
                <a:cubicBezTo>
                  <a:pt x="235" y="699"/>
                  <a:pt x="235" y="699"/>
                  <a:pt x="235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7" y="699"/>
                  <a:pt x="237" y="699"/>
                  <a:pt x="237" y="699"/>
                </a:cubicBezTo>
                <a:cubicBezTo>
                  <a:pt x="237" y="699"/>
                  <a:pt x="237" y="699"/>
                  <a:pt x="237" y="699"/>
                </a:cubicBezTo>
                <a:cubicBezTo>
                  <a:pt x="238" y="699"/>
                  <a:pt x="238" y="699"/>
                  <a:pt x="238" y="699"/>
                </a:cubicBezTo>
                <a:cubicBezTo>
                  <a:pt x="238" y="699"/>
                  <a:pt x="238" y="699"/>
                  <a:pt x="238" y="699"/>
                </a:cubicBezTo>
                <a:cubicBezTo>
                  <a:pt x="239" y="700"/>
                  <a:pt x="239" y="700"/>
                  <a:pt x="239" y="700"/>
                </a:cubicBezTo>
                <a:cubicBezTo>
                  <a:pt x="239" y="700"/>
                  <a:pt x="239" y="700"/>
                  <a:pt x="239" y="700"/>
                </a:cubicBezTo>
                <a:cubicBezTo>
                  <a:pt x="241" y="701"/>
                  <a:pt x="241" y="701"/>
                  <a:pt x="241" y="701"/>
                </a:cubicBezTo>
                <a:cubicBezTo>
                  <a:pt x="241" y="701"/>
                  <a:pt x="241" y="701"/>
                  <a:pt x="241" y="701"/>
                </a:cubicBezTo>
                <a:cubicBezTo>
                  <a:pt x="242" y="702"/>
                  <a:pt x="242" y="702"/>
                  <a:pt x="242" y="702"/>
                </a:cubicBezTo>
                <a:cubicBezTo>
                  <a:pt x="242" y="702"/>
                  <a:pt x="242" y="702"/>
                  <a:pt x="242" y="702"/>
                </a:cubicBezTo>
                <a:cubicBezTo>
                  <a:pt x="244" y="703"/>
                  <a:pt x="244" y="703"/>
                  <a:pt x="244" y="703"/>
                </a:cubicBezTo>
                <a:cubicBezTo>
                  <a:pt x="244" y="703"/>
                  <a:pt x="244" y="703"/>
                  <a:pt x="244" y="703"/>
                </a:cubicBezTo>
                <a:cubicBezTo>
                  <a:pt x="245" y="704"/>
                  <a:pt x="245" y="704"/>
                  <a:pt x="245" y="704"/>
                </a:cubicBezTo>
                <a:cubicBezTo>
                  <a:pt x="245" y="704"/>
                  <a:pt x="245" y="704"/>
                  <a:pt x="245" y="704"/>
                </a:cubicBezTo>
                <a:cubicBezTo>
                  <a:pt x="246" y="705"/>
                  <a:pt x="246" y="705"/>
                  <a:pt x="246" y="705"/>
                </a:cubicBezTo>
                <a:cubicBezTo>
                  <a:pt x="246" y="705"/>
                  <a:pt x="246" y="705"/>
                  <a:pt x="246" y="705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5" y="709"/>
                  <a:pt x="245" y="709"/>
                  <a:pt x="245" y="709"/>
                </a:cubicBezTo>
                <a:cubicBezTo>
                  <a:pt x="245" y="709"/>
                  <a:pt x="245" y="709"/>
                  <a:pt x="245" y="709"/>
                </a:cubicBezTo>
                <a:cubicBezTo>
                  <a:pt x="245" y="710"/>
                  <a:pt x="245" y="710"/>
                  <a:pt x="245" y="710"/>
                </a:cubicBezTo>
                <a:cubicBezTo>
                  <a:pt x="245" y="710"/>
                  <a:pt x="245" y="710"/>
                  <a:pt x="245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2" y="710"/>
                  <a:pt x="242" y="710"/>
                  <a:pt x="242" y="710"/>
                </a:cubicBezTo>
                <a:close/>
                <a:moveTo>
                  <a:pt x="468" y="708"/>
                </a:moveTo>
                <a:cubicBezTo>
                  <a:pt x="467" y="707"/>
                  <a:pt x="467" y="707"/>
                  <a:pt x="467" y="707"/>
                </a:cubicBezTo>
                <a:cubicBezTo>
                  <a:pt x="467" y="707"/>
                  <a:pt x="467" y="707"/>
                  <a:pt x="467" y="707"/>
                </a:cubicBezTo>
                <a:cubicBezTo>
                  <a:pt x="466" y="706"/>
                  <a:pt x="466" y="706"/>
                  <a:pt x="466" y="706"/>
                </a:cubicBezTo>
                <a:cubicBezTo>
                  <a:pt x="466" y="706"/>
                  <a:pt x="466" y="706"/>
                  <a:pt x="466" y="706"/>
                </a:cubicBezTo>
                <a:cubicBezTo>
                  <a:pt x="465" y="705"/>
                  <a:pt x="465" y="705"/>
                  <a:pt x="465" y="705"/>
                </a:cubicBezTo>
                <a:cubicBezTo>
                  <a:pt x="465" y="705"/>
                  <a:pt x="465" y="705"/>
                  <a:pt x="465" y="705"/>
                </a:cubicBezTo>
                <a:cubicBezTo>
                  <a:pt x="464" y="704"/>
                  <a:pt x="464" y="704"/>
                  <a:pt x="464" y="704"/>
                </a:cubicBezTo>
                <a:cubicBezTo>
                  <a:pt x="464" y="704"/>
                  <a:pt x="464" y="704"/>
                  <a:pt x="464" y="704"/>
                </a:cubicBezTo>
                <a:cubicBezTo>
                  <a:pt x="463" y="703"/>
                  <a:pt x="463" y="703"/>
                  <a:pt x="463" y="703"/>
                </a:cubicBezTo>
                <a:cubicBezTo>
                  <a:pt x="463" y="703"/>
                  <a:pt x="463" y="703"/>
                  <a:pt x="463" y="703"/>
                </a:cubicBezTo>
                <a:cubicBezTo>
                  <a:pt x="461" y="702"/>
                  <a:pt x="461" y="702"/>
                  <a:pt x="461" y="702"/>
                </a:cubicBezTo>
                <a:cubicBezTo>
                  <a:pt x="461" y="702"/>
                  <a:pt x="461" y="702"/>
                  <a:pt x="461" y="702"/>
                </a:cubicBezTo>
                <a:cubicBezTo>
                  <a:pt x="460" y="701"/>
                  <a:pt x="460" y="701"/>
                  <a:pt x="460" y="701"/>
                </a:cubicBezTo>
                <a:cubicBezTo>
                  <a:pt x="460" y="701"/>
                  <a:pt x="460" y="701"/>
                  <a:pt x="460" y="701"/>
                </a:cubicBezTo>
                <a:cubicBezTo>
                  <a:pt x="459" y="701"/>
                  <a:pt x="459" y="701"/>
                  <a:pt x="459" y="701"/>
                </a:cubicBezTo>
                <a:cubicBezTo>
                  <a:pt x="459" y="701"/>
                  <a:pt x="459" y="701"/>
                  <a:pt x="459" y="701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3" y="699"/>
                  <a:pt x="463" y="699"/>
                  <a:pt x="463" y="699"/>
                </a:cubicBezTo>
                <a:cubicBezTo>
                  <a:pt x="463" y="699"/>
                  <a:pt x="463" y="699"/>
                  <a:pt x="463" y="699"/>
                </a:cubicBezTo>
                <a:cubicBezTo>
                  <a:pt x="464" y="699"/>
                  <a:pt x="464" y="699"/>
                  <a:pt x="464" y="699"/>
                </a:cubicBezTo>
                <a:cubicBezTo>
                  <a:pt x="464" y="699"/>
                  <a:pt x="464" y="699"/>
                  <a:pt x="464" y="699"/>
                </a:cubicBezTo>
                <a:cubicBezTo>
                  <a:pt x="465" y="699"/>
                  <a:pt x="465" y="699"/>
                  <a:pt x="465" y="699"/>
                </a:cubicBezTo>
                <a:cubicBezTo>
                  <a:pt x="465" y="699"/>
                  <a:pt x="465" y="699"/>
                  <a:pt x="465" y="699"/>
                </a:cubicBezTo>
                <a:cubicBezTo>
                  <a:pt x="466" y="699"/>
                  <a:pt x="466" y="699"/>
                  <a:pt x="466" y="699"/>
                </a:cubicBezTo>
                <a:cubicBezTo>
                  <a:pt x="466" y="699"/>
                  <a:pt x="466" y="699"/>
                  <a:pt x="466" y="699"/>
                </a:cubicBezTo>
                <a:cubicBezTo>
                  <a:pt x="467" y="699"/>
                  <a:pt x="467" y="699"/>
                  <a:pt x="467" y="699"/>
                </a:cubicBezTo>
                <a:cubicBezTo>
                  <a:pt x="467" y="699"/>
                  <a:pt x="467" y="699"/>
                  <a:pt x="467" y="699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9" y="700"/>
                  <a:pt x="469" y="700"/>
                  <a:pt x="469" y="700"/>
                </a:cubicBezTo>
                <a:cubicBezTo>
                  <a:pt x="469" y="700"/>
                  <a:pt x="469" y="700"/>
                  <a:pt x="469" y="700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4"/>
                  <a:pt x="471" y="704"/>
                  <a:pt x="471" y="704"/>
                </a:cubicBezTo>
                <a:cubicBezTo>
                  <a:pt x="471" y="704"/>
                  <a:pt x="471" y="704"/>
                  <a:pt x="471" y="704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7"/>
                  <a:pt x="470" y="707"/>
                  <a:pt x="470" y="707"/>
                </a:cubicBezTo>
                <a:cubicBezTo>
                  <a:pt x="470" y="707"/>
                  <a:pt x="470" y="707"/>
                  <a:pt x="470" y="707"/>
                </a:cubicBezTo>
                <a:cubicBezTo>
                  <a:pt x="469" y="707"/>
                  <a:pt x="469" y="707"/>
                  <a:pt x="469" y="707"/>
                </a:cubicBezTo>
                <a:cubicBezTo>
                  <a:pt x="469" y="707"/>
                  <a:pt x="469" y="707"/>
                  <a:pt x="469" y="707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lose/>
                <a:moveTo>
                  <a:pt x="445" y="707"/>
                </a:move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3" y="707"/>
                  <a:pt x="443" y="707"/>
                  <a:pt x="443" y="707"/>
                </a:cubicBezTo>
                <a:cubicBezTo>
                  <a:pt x="443" y="707"/>
                  <a:pt x="443" y="707"/>
                  <a:pt x="443" y="707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5" y="704"/>
                  <a:pt x="445" y="704"/>
                  <a:pt x="445" y="704"/>
                </a:cubicBezTo>
                <a:cubicBezTo>
                  <a:pt x="445" y="704"/>
                  <a:pt x="445" y="704"/>
                  <a:pt x="445" y="704"/>
                </a:cubicBezTo>
                <a:cubicBezTo>
                  <a:pt x="445" y="703"/>
                  <a:pt x="445" y="703"/>
                  <a:pt x="445" y="703"/>
                </a:cubicBezTo>
                <a:cubicBezTo>
                  <a:pt x="445" y="703"/>
                  <a:pt x="445" y="703"/>
                  <a:pt x="445" y="703"/>
                </a:cubicBezTo>
                <a:cubicBezTo>
                  <a:pt x="446" y="702"/>
                  <a:pt x="446" y="702"/>
                  <a:pt x="446" y="702"/>
                </a:cubicBezTo>
                <a:cubicBezTo>
                  <a:pt x="446" y="702"/>
                  <a:pt x="446" y="702"/>
                  <a:pt x="446" y="702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lose/>
                <a:moveTo>
                  <a:pt x="352" y="706"/>
                </a:move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8"/>
                  <a:pt x="340" y="698"/>
                  <a:pt x="340" y="698"/>
                </a:cubicBezTo>
                <a:cubicBezTo>
                  <a:pt x="340" y="698"/>
                  <a:pt x="340" y="698"/>
                  <a:pt x="340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2" y="697"/>
                  <a:pt x="342" y="697"/>
                  <a:pt x="342" y="697"/>
                </a:cubicBezTo>
                <a:cubicBezTo>
                  <a:pt x="342" y="697"/>
                  <a:pt x="342" y="697"/>
                  <a:pt x="342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5" y="697"/>
                  <a:pt x="345" y="697"/>
                  <a:pt x="345" y="697"/>
                </a:cubicBezTo>
                <a:cubicBezTo>
                  <a:pt x="345" y="697"/>
                  <a:pt x="345" y="697"/>
                  <a:pt x="345" y="697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7"/>
                  <a:pt x="346" y="697"/>
                  <a:pt x="346" y="697"/>
                </a:cubicBezTo>
                <a:cubicBezTo>
                  <a:pt x="346" y="697"/>
                  <a:pt x="346" y="697"/>
                  <a:pt x="346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52" y="697"/>
                  <a:pt x="352" y="697"/>
                  <a:pt x="352" y="697"/>
                </a:cubicBezTo>
                <a:cubicBezTo>
                  <a:pt x="352" y="697"/>
                  <a:pt x="352" y="697"/>
                  <a:pt x="352" y="697"/>
                </a:cubicBezTo>
                <a:cubicBezTo>
                  <a:pt x="355" y="697"/>
                  <a:pt x="355" y="697"/>
                  <a:pt x="355" y="697"/>
                </a:cubicBezTo>
                <a:cubicBezTo>
                  <a:pt x="355" y="697"/>
                  <a:pt x="355" y="697"/>
                  <a:pt x="355" y="697"/>
                </a:cubicBezTo>
                <a:cubicBezTo>
                  <a:pt x="358" y="696"/>
                  <a:pt x="358" y="696"/>
                  <a:pt x="358" y="696"/>
                </a:cubicBezTo>
                <a:cubicBezTo>
                  <a:pt x="358" y="696"/>
                  <a:pt x="358" y="696"/>
                  <a:pt x="358" y="696"/>
                </a:cubicBezTo>
                <a:cubicBezTo>
                  <a:pt x="361" y="695"/>
                  <a:pt x="361" y="695"/>
                  <a:pt x="361" y="695"/>
                </a:cubicBezTo>
                <a:cubicBezTo>
                  <a:pt x="361" y="695"/>
                  <a:pt x="361" y="695"/>
                  <a:pt x="361" y="695"/>
                </a:cubicBezTo>
                <a:cubicBezTo>
                  <a:pt x="364" y="694"/>
                  <a:pt x="364" y="694"/>
                  <a:pt x="364" y="694"/>
                </a:cubicBezTo>
                <a:cubicBezTo>
                  <a:pt x="364" y="694"/>
                  <a:pt x="364" y="694"/>
                  <a:pt x="364" y="694"/>
                </a:cubicBezTo>
                <a:cubicBezTo>
                  <a:pt x="367" y="693"/>
                  <a:pt x="367" y="693"/>
                  <a:pt x="367" y="693"/>
                </a:cubicBezTo>
                <a:cubicBezTo>
                  <a:pt x="367" y="693"/>
                  <a:pt x="367" y="693"/>
                  <a:pt x="367" y="693"/>
                </a:cubicBezTo>
                <a:cubicBezTo>
                  <a:pt x="370" y="691"/>
                  <a:pt x="370" y="691"/>
                  <a:pt x="370" y="691"/>
                </a:cubicBezTo>
                <a:cubicBezTo>
                  <a:pt x="370" y="691"/>
                  <a:pt x="370" y="691"/>
                  <a:pt x="370" y="691"/>
                </a:cubicBezTo>
                <a:cubicBezTo>
                  <a:pt x="372" y="688"/>
                  <a:pt x="372" y="688"/>
                  <a:pt x="372" y="688"/>
                </a:cubicBezTo>
                <a:cubicBezTo>
                  <a:pt x="372" y="688"/>
                  <a:pt x="372" y="688"/>
                  <a:pt x="372" y="688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1" y="679"/>
                  <a:pt x="381" y="679"/>
                  <a:pt x="381" y="679"/>
                </a:cubicBezTo>
                <a:cubicBezTo>
                  <a:pt x="381" y="679"/>
                  <a:pt x="381" y="679"/>
                  <a:pt x="381" y="679"/>
                </a:cubicBezTo>
                <a:cubicBezTo>
                  <a:pt x="381" y="678"/>
                  <a:pt x="381" y="678"/>
                  <a:pt x="381" y="678"/>
                </a:cubicBezTo>
                <a:cubicBezTo>
                  <a:pt x="381" y="678"/>
                  <a:pt x="381" y="678"/>
                  <a:pt x="381" y="678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3" y="677"/>
                  <a:pt x="383" y="677"/>
                  <a:pt x="383" y="677"/>
                </a:cubicBezTo>
                <a:cubicBezTo>
                  <a:pt x="383" y="677"/>
                  <a:pt x="383" y="677"/>
                  <a:pt x="383" y="677"/>
                </a:cubicBezTo>
                <a:cubicBezTo>
                  <a:pt x="383" y="676"/>
                  <a:pt x="383" y="676"/>
                  <a:pt x="383" y="676"/>
                </a:cubicBezTo>
                <a:cubicBezTo>
                  <a:pt x="383" y="676"/>
                  <a:pt x="383" y="676"/>
                  <a:pt x="383" y="676"/>
                </a:cubicBezTo>
                <a:cubicBezTo>
                  <a:pt x="384" y="676"/>
                  <a:pt x="384" y="676"/>
                  <a:pt x="384" y="676"/>
                </a:cubicBezTo>
                <a:cubicBezTo>
                  <a:pt x="384" y="676"/>
                  <a:pt x="384" y="676"/>
                  <a:pt x="384" y="676"/>
                </a:cubicBezTo>
                <a:cubicBezTo>
                  <a:pt x="385" y="674"/>
                  <a:pt x="385" y="674"/>
                  <a:pt x="385" y="674"/>
                </a:cubicBezTo>
                <a:cubicBezTo>
                  <a:pt x="385" y="674"/>
                  <a:pt x="385" y="674"/>
                  <a:pt x="385" y="674"/>
                </a:cubicBezTo>
                <a:cubicBezTo>
                  <a:pt x="387" y="673"/>
                  <a:pt x="387" y="673"/>
                  <a:pt x="387" y="673"/>
                </a:cubicBezTo>
                <a:cubicBezTo>
                  <a:pt x="387" y="673"/>
                  <a:pt x="387" y="673"/>
                  <a:pt x="387" y="673"/>
                </a:cubicBezTo>
                <a:cubicBezTo>
                  <a:pt x="388" y="671"/>
                  <a:pt x="388" y="671"/>
                  <a:pt x="388" y="671"/>
                </a:cubicBezTo>
                <a:cubicBezTo>
                  <a:pt x="388" y="671"/>
                  <a:pt x="388" y="671"/>
                  <a:pt x="388" y="671"/>
                </a:cubicBezTo>
                <a:cubicBezTo>
                  <a:pt x="390" y="670"/>
                  <a:pt x="390" y="670"/>
                  <a:pt x="390" y="670"/>
                </a:cubicBezTo>
                <a:cubicBezTo>
                  <a:pt x="390" y="670"/>
                  <a:pt x="390" y="670"/>
                  <a:pt x="390" y="670"/>
                </a:cubicBezTo>
                <a:cubicBezTo>
                  <a:pt x="391" y="668"/>
                  <a:pt x="391" y="668"/>
                  <a:pt x="391" y="668"/>
                </a:cubicBezTo>
                <a:cubicBezTo>
                  <a:pt x="391" y="668"/>
                  <a:pt x="391" y="668"/>
                  <a:pt x="391" y="668"/>
                </a:cubicBezTo>
                <a:cubicBezTo>
                  <a:pt x="392" y="667"/>
                  <a:pt x="392" y="667"/>
                  <a:pt x="392" y="667"/>
                </a:cubicBezTo>
                <a:cubicBezTo>
                  <a:pt x="392" y="667"/>
                  <a:pt x="392" y="667"/>
                  <a:pt x="392" y="667"/>
                </a:cubicBezTo>
                <a:cubicBezTo>
                  <a:pt x="393" y="665"/>
                  <a:pt x="393" y="665"/>
                  <a:pt x="393" y="665"/>
                </a:cubicBezTo>
                <a:cubicBezTo>
                  <a:pt x="393" y="665"/>
                  <a:pt x="393" y="665"/>
                  <a:pt x="393" y="665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3" y="662"/>
                  <a:pt x="393" y="662"/>
                  <a:pt x="393" y="662"/>
                </a:cubicBezTo>
                <a:cubicBezTo>
                  <a:pt x="393" y="662"/>
                  <a:pt x="393" y="662"/>
                  <a:pt x="393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1" y="662"/>
                  <a:pt x="391" y="662"/>
                  <a:pt x="391" y="662"/>
                </a:cubicBezTo>
                <a:cubicBezTo>
                  <a:pt x="391" y="662"/>
                  <a:pt x="391" y="662"/>
                  <a:pt x="391" y="662"/>
                </a:cubicBezTo>
                <a:cubicBezTo>
                  <a:pt x="390" y="662"/>
                  <a:pt x="390" y="662"/>
                  <a:pt x="390" y="662"/>
                </a:cubicBezTo>
                <a:cubicBezTo>
                  <a:pt x="390" y="662"/>
                  <a:pt x="390" y="662"/>
                  <a:pt x="390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6" y="663"/>
                  <a:pt x="386" y="663"/>
                  <a:pt x="386" y="663"/>
                </a:cubicBezTo>
                <a:cubicBezTo>
                  <a:pt x="386" y="663"/>
                  <a:pt x="386" y="663"/>
                  <a:pt x="386" y="663"/>
                </a:cubicBezTo>
                <a:cubicBezTo>
                  <a:pt x="384" y="663"/>
                  <a:pt x="384" y="663"/>
                  <a:pt x="384" y="663"/>
                </a:cubicBezTo>
                <a:cubicBezTo>
                  <a:pt x="384" y="663"/>
                  <a:pt x="384" y="663"/>
                  <a:pt x="384" y="663"/>
                </a:cubicBezTo>
                <a:cubicBezTo>
                  <a:pt x="382" y="664"/>
                  <a:pt x="382" y="664"/>
                  <a:pt x="382" y="664"/>
                </a:cubicBezTo>
                <a:cubicBezTo>
                  <a:pt x="382" y="664"/>
                  <a:pt x="382" y="664"/>
                  <a:pt x="382" y="664"/>
                </a:cubicBezTo>
                <a:cubicBezTo>
                  <a:pt x="380" y="664"/>
                  <a:pt x="380" y="664"/>
                  <a:pt x="380" y="664"/>
                </a:cubicBezTo>
                <a:cubicBezTo>
                  <a:pt x="380" y="664"/>
                  <a:pt x="380" y="664"/>
                  <a:pt x="380" y="664"/>
                </a:cubicBezTo>
                <a:cubicBezTo>
                  <a:pt x="378" y="664"/>
                  <a:pt x="378" y="664"/>
                  <a:pt x="378" y="664"/>
                </a:cubicBezTo>
                <a:cubicBezTo>
                  <a:pt x="378" y="664"/>
                  <a:pt x="378" y="664"/>
                  <a:pt x="378" y="664"/>
                </a:cubicBezTo>
                <a:cubicBezTo>
                  <a:pt x="376" y="665"/>
                  <a:pt x="376" y="665"/>
                  <a:pt x="376" y="665"/>
                </a:cubicBezTo>
                <a:cubicBezTo>
                  <a:pt x="376" y="665"/>
                  <a:pt x="376" y="665"/>
                  <a:pt x="376" y="665"/>
                </a:cubicBezTo>
                <a:cubicBezTo>
                  <a:pt x="374" y="665"/>
                  <a:pt x="374" y="665"/>
                  <a:pt x="374" y="665"/>
                </a:cubicBezTo>
                <a:cubicBezTo>
                  <a:pt x="374" y="665"/>
                  <a:pt x="374" y="665"/>
                  <a:pt x="374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69" y="665"/>
                  <a:pt x="369" y="665"/>
                  <a:pt x="369" y="665"/>
                </a:cubicBezTo>
                <a:cubicBezTo>
                  <a:pt x="369" y="665"/>
                  <a:pt x="369" y="665"/>
                  <a:pt x="369" y="665"/>
                </a:cubicBezTo>
                <a:cubicBezTo>
                  <a:pt x="369" y="664"/>
                  <a:pt x="369" y="664"/>
                  <a:pt x="369" y="664"/>
                </a:cubicBezTo>
                <a:cubicBezTo>
                  <a:pt x="369" y="664"/>
                  <a:pt x="369" y="664"/>
                  <a:pt x="369" y="664"/>
                </a:cubicBezTo>
                <a:cubicBezTo>
                  <a:pt x="368" y="664"/>
                  <a:pt x="368" y="664"/>
                  <a:pt x="368" y="664"/>
                </a:cubicBezTo>
                <a:cubicBezTo>
                  <a:pt x="368" y="664"/>
                  <a:pt x="368" y="664"/>
                  <a:pt x="368" y="664"/>
                </a:cubicBezTo>
                <a:cubicBezTo>
                  <a:pt x="368" y="663"/>
                  <a:pt x="368" y="663"/>
                  <a:pt x="368" y="663"/>
                </a:cubicBezTo>
                <a:cubicBezTo>
                  <a:pt x="368" y="663"/>
                  <a:pt x="368" y="663"/>
                  <a:pt x="368" y="663"/>
                </a:cubicBezTo>
                <a:cubicBezTo>
                  <a:pt x="367" y="663"/>
                  <a:pt x="367" y="663"/>
                  <a:pt x="367" y="663"/>
                </a:cubicBezTo>
                <a:cubicBezTo>
                  <a:pt x="367" y="663"/>
                  <a:pt x="367" y="663"/>
                  <a:pt x="367" y="663"/>
                </a:cubicBezTo>
                <a:cubicBezTo>
                  <a:pt x="367" y="662"/>
                  <a:pt x="367" y="662"/>
                  <a:pt x="367" y="662"/>
                </a:cubicBezTo>
                <a:cubicBezTo>
                  <a:pt x="367" y="662"/>
                  <a:pt x="367" y="662"/>
                  <a:pt x="367" y="662"/>
                </a:cubicBezTo>
                <a:cubicBezTo>
                  <a:pt x="366" y="662"/>
                  <a:pt x="366" y="662"/>
                  <a:pt x="366" y="662"/>
                </a:cubicBezTo>
                <a:cubicBezTo>
                  <a:pt x="366" y="662"/>
                  <a:pt x="366" y="662"/>
                  <a:pt x="366" y="662"/>
                </a:cubicBezTo>
                <a:cubicBezTo>
                  <a:pt x="366" y="661"/>
                  <a:pt x="366" y="661"/>
                  <a:pt x="366" y="661"/>
                </a:cubicBezTo>
                <a:cubicBezTo>
                  <a:pt x="366" y="661"/>
                  <a:pt x="366" y="661"/>
                  <a:pt x="366" y="661"/>
                </a:cubicBezTo>
                <a:cubicBezTo>
                  <a:pt x="365" y="660"/>
                  <a:pt x="365" y="660"/>
                  <a:pt x="365" y="660"/>
                </a:cubicBezTo>
                <a:cubicBezTo>
                  <a:pt x="365" y="660"/>
                  <a:pt x="365" y="660"/>
                  <a:pt x="365" y="660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7"/>
                  <a:pt x="367" y="657"/>
                  <a:pt x="367" y="657"/>
                </a:cubicBezTo>
                <a:cubicBezTo>
                  <a:pt x="367" y="657"/>
                  <a:pt x="367" y="657"/>
                  <a:pt x="367" y="657"/>
                </a:cubicBezTo>
                <a:cubicBezTo>
                  <a:pt x="368" y="658"/>
                  <a:pt x="368" y="658"/>
                  <a:pt x="368" y="658"/>
                </a:cubicBezTo>
                <a:cubicBezTo>
                  <a:pt x="368" y="658"/>
                  <a:pt x="368" y="658"/>
                  <a:pt x="368" y="658"/>
                </a:cubicBezTo>
                <a:cubicBezTo>
                  <a:pt x="369" y="658"/>
                  <a:pt x="369" y="658"/>
                  <a:pt x="369" y="658"/>
                </a:cubicBezTo>
                <a:cubicBezTo>
                  <a:pt x="369" y="658"/>
                  <a:pt x="369" y="658"/>
                  <a:pt x="369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1" y="658"/>
                  <a:pt x="371" y="658"/>
                  <a:pt x="371" y="658"/>
                </a:cubicBezTo>
                <a:cubicBezTo>
                  <a:pt x="371" y="658"/>
                  <a:pt x="371" y="658"/>
                  <a:pt x="371" y="658"/>
                </a:cubicBezTo>
                <a:cubicBezTo>
                  <a:pt x="372" y="658"/>
                  <a:pt x="372" y="658"/>
                  <a:pt x="372" y="658"/>
                </a:cubicBezTo>
                <a:cubicBezTo>
                  <a:pt x="372" y="658"/>
                  <a:pt x="372" y="658"/>
                  <a:pt x="372" y="658"/>
                </a:cubicBezTo>
                <a:cubicBezTo>
                  <a:pt x="373" y="659"/>
                  <a:pt x="373" y="659"/>
                  <a:pt x="373" y="659"/>
                </a:cubicBezTo>
                <a:cubicBezTo>
                  <a:pt x="373" y="659"/>
                  <a:pt x="373" y="659"/>
                  <a:pt x="373" y="659"/>
                </a:cubicBezTo>
                <a:cubicBezTo>
                  <a:pt x="374" y="659"/>
                  <a:pt x="374" y="659"/>
                  <a:pt x="374" y="659"/>
                </a:cubicBezTo>
                <a:cubicBezTo>
                  <a:pt x="374" y="659"/>
                  <a:pt x="374" y="659"/>
                  <a:pt x="374" y="659"/>
                </a:cubicBezTo>
                <a:cubicBezTo>
                  <a:pt x="390" y="658"/>
                  <a:pt x="390" y="658"/>
                  <a:pt x="390" y="658"/>
                </a:cubicBezTo>
                <a:cubicBezTo>
                  <a:pt x="390" y="658"/>
                  <a:pt x="390" y="658"/>
                  <a:pt x="390" y="658"/>
                </a:cubicBezTo>
                <a:cubicBezTo>
                  <a:pt x="398" y="658"/>
                  <a:pt x="398" y="658"/>
                  <a:pt x="398" y="658"/>
                </a:cubicBezTo>
                <a:cubicBezTo>
                  <a:pt x="398" y="658"/>
                  <a:pt x="398" y="658"/>
                  <a:pt x="398" y="658"/>
                </a:cubicBezTo>
                <a:cubicBezTo>
                  <a:pt x="399" y="658"/>
                  <a:pt x="399" y="658"/>
                  <a:pt x="399" y="658"/>
                </a:cubicBezTo>
                <a:cubicBezTo>
                  <a:pt x="399" y="658"/>
                  <a:pt x="399" y="658"/>
                  <a:pt x="399" y="658"/>
                </a:cubicBezTo>
                <a:cubicBezTo>
                  <a:pt x="399" y="659"/>
                  <a:pt x="399" y="659"/>
                  <a:pt x="399" y="659"/>
                </a:cubicBezTo>
                <a:cubicBezTo>
                  <a:pt x="399" y="659"/>
                  <a:pt x="399" y="659"/>
                  <a:pt x="399" y="659"/>
                </a:cubicBezTo>
                <a:cubicBezTo>
                  <a:pt x="400" y="660"/>
                  <a:pt x="400" y="660"/>
                  <a:pt x="400" y="660"/>
                </a:cubicBezTo>
                <a:cubicBezTo>
                  <a:pt x="400" y="660"/>
                  <a:pt x="400" y="660"/>
                  <a:pt x="400" y="660"/>
                </a:cubicBezTo>
                <a:cubicBezTo>
                  <a:pt x="401" y="661"/>
                  <a:pt x="401" y="661"/>
                  <a:pt x="401" y="661"/>
                </a:cubicBezTo>
                <a:cubicBezTo>
                  <a:pt x="401" y="661"/>
                  <a:pt x="401" y="661"/>
                  <a:pt x="401" y="661"/>
                </a:cubicBezTo>
                <a:cubicBezTo>
                  <a:pt x="401" y="662"/>
                  <a:pt x="401" y="662"/>
                  <a:pt x="401" y="662"/>
                </a:cubicBezTo>
                <a:cubicBezTo>
                  <a:pt x="401" y="662"/>
                  <a:pt x="401" y="662"/>
                  <a:pt x="401" y="662"/>
                </a:cubicBezTo>
                <a:cubicBezTo>
                  <a:pt x="401" y="663"/>
                  <a:pt x="401" y="663"/>
                  <a:pt x="401" y="663"/>
                </a:cubicBezTo>
                <a:cubicBezTo>
                  <a:pt x="401" y="663"/>
                  <a:pt x="401" y="663"/>
                  <a:pt x="401" y="663"/>
                </a:cubicBezTo>
                <a:cubicBezTo>
                  <a:pt x="401" y="664"/>
                  <a:pt x="401" y="664"/>
                  <a:pt x="401" y="664"/>
                </a:cubicBezTo>
                <a:cubicBezTo>
                  <a:pt x="401" y="664"/>
                  <a:pt x="401" y="664"/>
                  <a:pt x="401" y="664"/>
                </a:cubicBezTo>
                <a:cubicBezTo>
                  <a:pt x="401" y="665"/>
                  <a:pt x="401" y="665"/>
                  <a:pt x="401" y="665"/>
                </a:cubicBezTo>
                <a:cubicBezTo>
                  <a:pt x="401" y="665"/>
                  <a:pt x="401" y="665"/>
                  <a:pt x="401" y="665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7"/>
                  <a:pt x="400" y="667"/>
                  <a:pt x="400" y="667"/>
                </a:cubicBezTo>
                <a:cubicBezTo>
                  <a:pt x="400" y="667"/>
                  <a:pt x="400" y="667"/>
                  <a:pt x="400" y="667"/>
                </a:cubicBezTo>
                <a:cubicBezTo>
                  <a:pt x="399" y="667"/>
                  <a:pt x="399" y="667"/>
                  <a:pt x="399" y="667"/>
                </a:cubicBezTo>
                <a:cubicBezTo>
                  <a:pt x="399" y="667"/>
                  <a:pt x="399" y="667"/>
                  <a:pt x="399" y="667"/>
                </a:cubicBezTo>
                <a:cubicBezTo>
                  <a:pt x="399" y="668"/>
                  <a:pt x="399" y="668"/>
                  <a:pt x="399" y="668"/>
                </a:cubicBezTo>
                <a:cubicBezTo>
                  <a:pt x="399" y="668"/>
                  <a:pt x="399" y="668"/>
                  <a:pt x="399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9"/>
                  <a:pt x="398" y="669"/>
                  <a:pt x="398" y="669"/>
                </a:cubicBezTo>
                <a:cubicBezTo>
                  <a:pt x="398" y="669"/>
                  <a:pt x="398" y="669"/>
                  <a:pt x="398" y="669"/>
                </a:cubicBezTo>
                <a:cubicBezTo>
                  <a:pt x="396" y="670"/>
                  <a:pt x="396" y="670"/>
                  <a:pt x="396" y="670"/>
                </a:cubicBezTo>
                <a:cubicBezTo>
                  <a:pt x="396" y="670"/>
                  <a:pt x="396" y="670"/>
                  <a:pt x="396" y="670"/>
                </a:cubicBezTo>
                <a:cubicBezTo>
                  <a:pt x="395" y="672"/>
                  <a:pt x="395" y="672"/>
                  <a:pt x="395" y="672"/>
                </a:cubicBezTo>
                <a:cubicBezTo>
                  <a:pt x="395" y="672"/>
                  <a:pt x="395" y="672"/>
                  <a:pt x="395" y="672"/>
                </a:cubicBezTo>
                <a:cubicBezTo>
                  <a:pt x="393" y="673"/>
                  <a:pt x="393" y="673"/>
                  <a:pt x="393" y="673"/>
                </a:cubicBezTo>
                <a:cubicBezTo>
                  <a:pt x="393" y="673"/>
                  <a:pt x="393" y="673"/>
                  <a:pt x="393" y="673"/>
                </a:cubicBezTo>
                <a:cubicBezTo>
                  <a:pt x="392" y="675"/>
                  <a:pt x="392" y="675"/>
                  <a:pt x="392" y="675"/>
                </a:cubicBezTo>
                <a:cubicBezTo>
                  <a:pt x="392" y="675"/>
                  <a:pt x="392" y="675"/>
                  <a:pt x="392" y="675"/>
                </a:cubicBezTo>
                <a:cubicBezTo>
                  <a:pt x="391" y="676"/>
                  <a:pt x="391" y="676"/>
                  <a:pt x="391" y="676"/>
                </a:cubicBezTo>
                <a:cubicBezTo>
                  <a:pt x="391" y="676"/>
                  <a:pt x="391" y="676"/>
                  <a:pt x="391" y="676"/>
                </a:cubicBezTo>
                <a:cubicBezTo>
                  <a:pt x="390" y="677"/>
                  <a:pt x="390" y="677"/>
                  <a:pt x="390" y="677"/>
                </a:cubicBezTo>
                <a:cubicBezTo>
                  <a:pt x="390" y="677"/>
                  <a:pt x="390" y="677"/>
                  <a:pt x="390" y="677"/>
                </a:cubicBezTo>
                <a:cubicBezTo>
                  <a:pt x="388" y="679"/>
                  <a:pt x="388" y="679"/>
                  <a:pt x="388" y="679"/>
                </a:cubicBezTo>
                <a:cubicBezTo>
                  <a:pt x="388" y="679"/>
                  <a:pt x="388" y="679"/>
                  <a:pt x="388" y="679"/>
                </a:cubicBezTo>
                <a:cubicBezTo>
                  <a:pt x="387" y="679"/>
                  <a:pt x="387" y="679"/>
                  <a:pt x="387" y="679"/>
                </a:cubicBezTo>
                <a:cubicBezTo>
                  <a:pt x="387" y="679"/>
                  <a:pt x="387" y="679"/>
                  <a:pt x="387" y="679"/>
                </a:cubicBezTo>
                <a:cubicBezTo>
                  <a:pt x="381" y="688"/>
                  <a:pt x="381" y="688"/>
                  <a:pt x="381" y="688"/>
                </a:cubicBezTo>
                <a:cubicBezTo>
                  <a:pt x="381" y="688"/>
                  <a:pt x="381" y="688"/>
                  <a:pt x="381" y="688"/>
                </a:cubicBezTo>
                <a:cubicBezTo>
                  <a:pt x="382" y="690"/>
                  <a:pt x="382" y="690"/>
                  <a:pt x="382" y="690"/>
                </a:cubicBezTo>
                <a:cubicBezTo>
                  <a:pt x="382" y="690"/>
                  <a:pt x="382" y="690"/>
                  <a:pt x="382" y="690"/>
                </a:cubicBezTo>
                <a:cubicBezTo>
                  <a:pt x="383" y="690"/>
                  <a:pt x="383" y="690"/>
                  <a:pt x="383" y="690"/>
                </a:cubicBezTo>
                <a:cubicBezTo>
                  <a:pt x="383" y="690"/>
                  <a:pt x="383" y="690"/>
                  <a:pt x="383" y="690"/>
                </a:cubicBezTo>
                <a:cubicBezTo>
                  <a:pt x="385" y="690"/>
                  <a:pt x="385" y="690"/>
                  <a:pt x="385" y="690"/>
                </a:cubicBezTo>
                <a:cubicBezTo>
                  <a:pt x="385" y="690"/>
                  <a:pt x="385" y="690"/>
                  <a:pt x="385" y="690"/>
                </a:cubicBezTo>
                <a:cubicBezTo>
                  <a:pt x="386" y="690"/>
                  <a:pt x="386" y="690"/>
                  <a:pt x="386" y="690"/>
                </a:cubicBezTo>
                <a:cubicBezTo>
                  <a:pt x="386" y="690"/>
                  <a:pt x="386" y="690"/>
                  <a:pt x="386" y="690"/>
                </a:cubicBezTo>
                <a:cubicBezTo>
                  <a:pt x="388" y="689"/>
                  <a:pt x="388" y="689"/>
                  <a:pt x="388" y="689"/>
                </a:cubicBezTo>
                <a:cubicBezTo>
                  <a:pt x="388" y="689"/>
                  <a:pt x="388" y="689"/>
                  <a:pt x="388" y="689"/>
                </a:cubicBezTo>
                <a:cubicBezTo>
                  <a:pt x="390" y="688"/>
                  <a:pt x="390" y="688"/>
                  <a:pt x="390" y="688"/>
                </a:cubicBezTo>
                <a:cubicBezTo>
                  <a:pt x="390" y="688"/>
                  <a:pt x="390" y="688"/>
                  <a:pt x="390" y="688"/>
                </a:cubicBezTo>
                <a:cubicBezTo>
                  <a:pt x="391" y="688"/>
                  <a:pt x="391" y="688"/>
                  <a:pt x="391" y="688"/>
                </a:cubicBezTo>
                <a:cubicBezTo>
                  <a:pt x="391" y="688"/>
                  <a:pt x="391" y="688"/>
                  <a:pt x="391" y="688"/>
                </a:cubicBezTo>
                <a:cubicBezTo>
                  <a:pt x="392" y="687"/>
                  <a:pt x="392" y="687"/>
                  <a:pt x="392" y="687"/>
                </a:cubicBezTo>
                <a:cubicBezTo>
                  <a:pt x="392" y="687"/>
                  <a:pt x="392" y="687"/>
                  <a:pt x="392" y="687"/>
                </a:cubicBezTo>
                <a:cubicBezTo>
                  <a:pt x="394" y="686"/>
                  <a:pt x="394" y="686"/>
                  <a:pt x="394" y="686"/>
                </a:cubicBezTo>
                <a:cubicBezTo>
                  <a:pt x="394" y="686"/>
                  <a:pt x="394" y="686"/>
                  <a:pt x="394" y="686"/>
                </a:cubicBezTo>
                <a:cubicBezTo>
                  <a:pt x="394" y="687"/>
                  <a:pt x="394" y="687"/>
                  <a:pt x="394" y="687"/>
                </a:cubicBezTo>
                <a:cubicBezTo>
                  <a:pt x="394" y="687"/>
                  <a:pt x="394" y="687"/>
                  <a:pt x="394" y="687"/>
                </a:cubicBezTo>
                <a:cubicBezTo>
                  <a:pt x="395" y="687"/>
                  <a:pt x="395" y="687"/>
                  <a:pt x="395" y="687"/>
                </a:cubicBezTo>
                <a:cubicBezTo>
                  <a:pt x="395" y="687"/>
                  <a:pt x="395" y="687"/>
                  <a:pt x="395" y="687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1"/>
                  <a:pt x="395" y="691"/>
                  <a:pt x="395" y="691"/>
                </a:cubicBezTo>
                <a:cubicBezTo>
                  <a:pt x="395" y="691"/>
                  <a:pt x="395" y="691"/>
                  <a:pt x="395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2" y="691"/>
                  <a:pt x="392" y="691"/>
                  <a:pt x="392" y="691"/>
                </a:cubicBezTo>
                <a:cubicBezTo>
                  <a:pt x="392" y="691"/>
                  <a:pt x="392" y="691"/>
                  <a:pt x="392" y="691"/>
                </a:cubicBezTo>
                <a:cubicBezTo>
                  <a:pt x="392" y="692"/>
                  <a:pt x="392" y="692"/>
                  <a:pt x="392" y="692"/>
                </a:cubicBezTo>
                <a:cubicBezTo>
                  <a:pt x="392" y="692"/>
                  <a:pt x="392" y="692"/>
                  <a:pt x="392" y="692"/>
                </a:cubicBezTo>
                <a:cubicBezTo>
                  <a:pt x="376" y="696"/>
                  <a:pt x="376" y="696"/>
                  <a:pt x="376" y="696"/>
                </a:cubicBezTo>
                <a:cubicBezTo>
                  <a:pt x="376" y="696"/>
                  <a:pt x="376" y="696"/>
                  <a:pt x="376" y="696"/>
                </a:cubicBezTo>
                <a:cubicBezTo>
                  <a:pt x="376" y="697"/>
                  <a:pt x="376" y="697"/>
                  <a:pt x="376" y="697"/>
                </a:cubicBezTo>
                <a:cubicBezTo>
                  <a:pt x="376" y="697"/>
                  <a:pt x="376" y="697"/>
                  <a:pt x="376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1" y="699"/>
                  <a:pt x="371" y="699"/>
                  <a:pt x="370" y="699"/>
                </a:cubicBezTo>
                <a:cubicBezTo>
                  <a:pt x="370" y="699"/>
                  <a:pt x="370" y="699"/>
                  <a:pt x="370" y="699"/>
                </a:cubicBezTo>
                <a:cubicBezTo>
                  <a:pt x="370" y="699"/>
                  <a:pt x="369" y="699"/>
                  <a:pt x="369" y="699"/>
                </a:cubicBezTo>
                <a:cubicBezTo>
                  <a:pt x="369" y="699"/>
                  <a:pt x="369" y="700"/>
                  <a:pt x="369" y="700"/>
                </a:cubicBezTo>
                <a:cubicBezTo>
                  <a:pt x="369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7" y="701"/>
                  <a:pt x="367" y="701"/>
                  <a:pt x="366" y="701"/>
                </a:cubicBezTo>
                <a:cubicBezTo>
                  <a:pt x="366" y="701"/>
                  <a:pt x="366" y="701"/>
                  <a:pt x="366" y="701"/>
                </a:cubicBezTo>
                <a:cubicBezTo>
                  <a:pt x="366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4" y="701"/>
                  <a:pt x="364" y="701"/>
                </a:cubicBezTo>
                <a:cubicBezTo>
                  <a:pt x="364" y="701"/>
                  <a:pt x="364" y="701"/>
                  <a:pt x="364" y="701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4" y="702"/>
                  <a:pt x="364" y="702"/>
                  <a:pt x="364" y="702"/>
                </a:cubicBezTo>
                <a:cubicBezTo>
                  <a:pt x="364" y="702"/>
                  <a:pt x="363" y="702"/>
                  <a:pt x="363" y="702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3" y="702"/>
                  <a:pt x="362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0" y="702"/>
                  <a:pt x="360" y="702"/>
                  <a:pt x="360" y="702"/>
                </a:cubicBezTo>
                <a:cubicBezTo>
                  <a:pt x="360" y="702"/>
                  <a:pt x="360" y="702"/>
                  <a:pt x="360" y="702"/>
                </a:cubicBezTo>
                <a:cubicBezTo>
                  <a:pt x="360" y="703"/>
                  <a:pt x="360" y="703"/>
                  <a:pt x="360" y="703"/>
                </a:cubicBezTo>
                <a:cubicBezTo>
                  <a:pt x="360" y="703"/>
                  <a:pt x="360" y="703"/>
                  <a:pt x="360" y="703"/>
                </a:cubicBezTo>
                <a:cubicBezTo>
                  <a:pt x="359" y="704"/>
                  <a:pt x="359" y="704"/>
                  <a:pt x="359" y="704"/>
                </a:cubicBezTo>
                <a:cubicBezTo>
                  <a:pt x="359" y="704"/>
                  <a:pt x="359" y="704"/>
                  <a:pt x="359" y="704"/>
                </a:cubicBezTo>
                <a:cubicBezTo>
                  <a:pt x="358" y="704"/>
                  <a:pt x="358" y="704"/>
                  <a:pt x="358" y="704"/>
                </a:cubicBezTo>
                <a:cubicBezTo>
                  <a:pt x="358" y="704"/>
                  <a:pt x="358" y="704"/>
                  <a:pt x="358" y="704"/>
                </a:cubicBezTo>
                <a:cubicBezTo>
                  <a:pt x="357" y="705"/>
                  <a:pt x="357" y="705"/>
                  <a:pt x="357" y="705"/>
                </a:cubicBezTo>
                <a:cubicBezTo>
                  <a:pt x="357" y="705"/>
                  <a:pt x="357" y="705"/>
                  <a:pt x="357" y="705"/>
                </a:cubicBezTo>
                <a:cubicBezTo>
                  <a:pt x="356" y="705"/>
                  <a:pt x="356" y="705"/>
                  <a:pt x="356" y="705"/>
                </a:cubicBezTo>
                <a:cubicBezTo>
                  <a:pt x="356" y="705"/>
                  <a:pt x="356" y="705"/>
                  <a:pt x="356" y="705"/>
                </a:cubicBezTo>
                <a:cubicBezTo>
                  <a:pt x="355" y="706"/>
                  <a:pt x="355" y="706"/>
                  <a:pt x="355" y="706"/>
                </a:cubicBezTo>
                <a:cubicBezTo>
                  <a:pt x="355" y="706"/>
                  <a:pt x="355" y="706"/>
                  <a:pt x="355" y="706"/>
                </a:cubicBezTo>
                <a:cubicBezTo>
                  <a:pt x="353" y="706"/>
                  <a:pt x="353" y="706"/>
                  <a:pt x="353" y="706"/>
                </a:cubicBezTo>
                <a:cubicBezTo>
                  <a:pt x="353" y="706"/>
                  <a:pt x="353" y="706"/>
                  <a:pt x="353" y="706"/>
                </a:cubicBezTo>
                <a:cubicBezTo>
                  <a:pt x="352" y="706"/>
                  <a:pt x="352" y="706"/>
                  <a:pt x="352" y="706"/>
                </a:cubicBezTo>
                <a:close/>
                <a:moveTo>
                  <a:pt x="218" y="701"/>
                </a:moveTo>
                <a:cubicBezTo>
                  <a:pt x="217" y="699"/>
                  <a:pt x="217" y="699"/>
                  <a:pt x="217" y="699"/>
                </a:cubicBezTo>
                <a:cubicBezTo>
                  <a:pt x="217" y="699"/>
                  <a:pt x="217" y="699"/>
                  <a:pt x="217" y="699"/>
                </a:cubicBezTo>
                <a:cubicBezTo>
                  <a:pt x="217" y="699"/>
                  <a:pt x="216" y="698"/>
                  <a:pt x="216" y="697"/>
                </a:cubicBezTo>
                <a:cubicBezTo>
                  <a:pt x="216" y="697"/>
                  <a:pt x="216" y="697"/>
                  <a:pt x="216" y="697"/>
                </a:cubicBezTo>
                <a:cubicBezTo>
                  <a:pt x="216" y="697"/>
                  <a:pt x="216" y="696"/>
                  <a:pt x="215" y="696"/>
                </a:cubicBezTo>
                <a:cubicBezTo>
                  <a:pt x="215" y="696"/>
                  <a:pt x="215" y="696"/>
                  <a:pt x="215" y="696"/>
                </a:cubicBezTo>
                <a:cubicBezTo>
                  <a:pt x="215" y="695"/>
                  <a:pt x="215" y="695"/>
                  <a:pt x="215" y="694"/>
                </a:cubicBezTo>
                <a:cubicBezTo>
                  <a:pt x="215" y="694"/>
                  <a:pt x="215" y="694"/>
                  <a:pt x="215" y="694"/>
                </a:cubicBezTo>
                <a:cubicBezTo>
                  <a:pt x="215" y="694"/>
                  <a:pt x="215" y="693"/>
                  <a:pt x="215" y="692"/>
                </a:cubicBezTo>
                <a:cubicBezTo>
                  <a:pt x="215" y="692"/>
                  <a:pt x="215" y="692"/>
                  <a:pt x="215" y="692"/>
                </a:cubicBezTo>
                <a:cubicBezTo>
                  <a:pt x="215" y="692"/>
                  <a:pt x="215" y="691"/>
                  <a:pt x="215" y="691"/>
                </a:cubicBezTo>
                <a:cubicBezTo>
                  <a:pt x="215" y="691"/>
                  <a:pt x="215" y="691"/>
                  <a:pt x="215" y="691"/>
                </a:cubicBezTo>
                <a:cubicBezTo>
                  <a:pt x="216" y="690"/>
                  <a:pt x="216" y="689"/>
                  <a:pt x="216" y="689"/>
                </a:cubicBezTo>
                <a:cubicBezTo>
                  <a:pt x="216" y="689"/>
                  <a:pt x="216" y="689"/>
                  <a:pt x="216" y="689"/>
                </a:cubicBezTo>
                <a:cubicBezTo>
                  <a:pt x="216" y="688"/>
                  <a:pt x="216" y="688"/>
                  <a:pt x="216" y="687"/>
                </a:cubicBezTo>
                <a:cubicBezTo>
                  <a:pt x="216" y="687"/>
                  <a:pt x="216" y="687"/>
                  <a:pt x="216" y="687"/>
                </a:cubicBezTo>
                <a:cubicBezTo>
                  <a:pt x="216" y="687"/>
                  <a:pt x="217" y="686"/>
                  <a:pt x="217" y="686"/>
                </a:cubicBezTo>
                <a:cubicBezTo>
                  <a:pt x="217" y="686"/>
                  <a:pt x="217" y="686"/>
                  <a:pt x="217" y="686"/>
                </a:cubicBezTo>
                <a:cubicBezTo>
                  <a:pt x="217" y="686"/>
                  <a:pt x="217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9" y="683"/>
                  <a:pt x="219" y="683"/>
                  <a:pt x="219" y="683"/>
                </a:cubicBezTo>
                <a:cubicBezTo>
                  <a:pt x="219" y="683"/>
                  <a:pt x="219" y="683"/>
                  <a:pt x="219" y="683"/>
                </a:cubicBezTo>
                <a:cubicBezTo>
                  <a:pt x="220" y="683"/>
                  <a:pt x="220" y="683"/>
                  <a:pt x="220" y="683"/>
                </a:cubicBezTo>
                <a:cubicBezTo>
                  <a:pt x="220" y="683"/>
                  <a:pt x="220" y="683"/>
                  <a:pt x="220" y="683"/>
                </a:cubicBezTo>
                <a:cubicBezTo>
                  <a:pt x="221" y="682"/>
                  <a:pt x="221" y="682"/>
                  <a:pt x="221" y="682"/>
                </a:cubicBezTo>
                <a:cubicBezTo>
                  <a:pt x="221" y="682"/>
                  <a:pt x="221" y="682"/>
                  <a:pt x="221" y="682"/>
                </a:cubicBezTo>
                <a:cubicBezTo>
                  <a:pt x="221" y="681"/>
                  <a:pt x="221" y="681"/>
                  <a:pt x="221" y="681"/>
                </a:cubicBezTo>
                <a:cubicBezTo>
                  <a:pt x="221" y="681"/>
                  <a:pt x="221" y="681"/>
                  <a:pt x="221" y="681"/>
                </a:cubicBezTo>
                <a:cubicBezTo>
                  <a:pt x="221" y="679"/>
                  <a:pt x="221" y="679"/>
                  <a:pt x="221" y="679"/>
                </a:cubicBezTo>
                <a:cubicBezTo>
                  <a:pt x="221" y="679"/>
                  <a:pt x="221" y="679"/>
                  <a:pt x="221" y="679"/>
                </a:cubicBezTo>
                <a:cubicBezTo>
                  <a:pt x="226" y="674"/>
                  <a:pt x="226" y="674"/>
                  <a:pt x="226" y="674"/>
                </a:cubicBezTo>
                <a:cubicBezTo>
                  <a:pt x="226" y="674"/>
                  <a:pt x="226" y="674"/>
                  <a:pt x="226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5"/>
                  <a:pt x="228" y="675"/>
                  <a:pt x="228" y="675"/>
                </a:cubicBezTo>
                <a:cubicBezTo>
                  <a:pt x="228" y="675"/>
                  <a:pt x="228" y="675"/>
                  <a:pt x="228" y="675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7"/>
                  <a:pt x="229" y="677"/>
                  <a:pt x="229" y="677"/>
                </a:cubicBezTo>
                <a:cubicBezTo>
                  <a:pt x="229" y="677"/>
                  <a:pt x="229" y="677"/>
                  <a:pt x="229" y="677"/>
                </a:cubicBezTo>
                <a:cubicBezTo>
                  <a:pt x="229" y="678"/>
                  <a:pt x="229" y="678"/>
                  <a:pt x="229" y="678"/>
                </a:cubicBezTo>
                <a:cubicBezTo>
                  <a:pt x="229" y="678"/>
                  <a:pt x="229" y="678"/>
                  <a:pt x="229" y="678"/>
                </a:cubicBezTo>
                <a:cubicBezTo>
                  <a:pt x="229" y="679"/>
                  <a:pt x="229" y="679"/>
                  <a:pt x="229" y="679"/>
                </a:cubicBezTo>
                <a:cubicBezTo>
                  <a:pt x="229" y="679"/>
                  <a:pt x="229" y="679"/>
                  <a:pt x="229" y="679"/>
                </a:cubicBezTo>
                <a:cubicBezTo>
                  <a:pt x="230" y="679"/>
                  <a:pt x="230" y="679"/>
                  <a:pt x="230" y="679"/>
                </a:cubicBezTo>
                <a:cubicBezTo>
                  <a:pt x="230" y="679"/>
                  <a:pt x="230" y="679"/>
                  <a:pt x="230" y="679"/>
                </a:cubicBezTo>
                <a:cubicBezTo>
                  <a:pt x="229" y="681"/>
                  <a:pt x="229" y="681"/>
                  <a:pt x="229" y="681"/>
                </a:cubicBezTo>
                <a:cubicBezTo>
                  <a:pt x="229" y="681"/>
                  <a:pt x="229" y="681"/>
                  <a:pt x="229" y="681"/>
                </a:cubicBezTo>
                <a:cubicBezTo>
                  <a:pt x="228" y="681"/>
                  <a:pt x="228" y="681"/>
                  <a:pt x="228" y="681"/>
                </a:cubicBezTo>
                <a:cubicBezTo>
                  <a:pt x="228" y="681"/>
                  <a:pt x="228" y="681"/>
                  <a:pt x="228" y="681"/>
                </a:cubicBezTo>
                <a:cubicBezTo>
                  <a:pt x="226" y="682"/>
                  <a:pt x="226" y="682"/>
                  <a:pt x="226" y="682"/>
                </a:cubicBezTo>
                <a:cubicBezTo>
                  <a:pt x="226" y="682"/>
                  <a:pt x="226" y="682"/>
                  <a:pt x="226" y="682"/>
                </a:cubicBezTo>
                <a:cubicBezTo>
                  <a:pt x="225" y="683"/>
                  <a:pt x="225" y="683"/>
                  <a:pt x="225" y="683"/>
                </a:cubicBezTo>
                <a:cubicBezTo>
                  <a:pt x="225" y="683"/>
                  <a:pt x="225" y="683"/>
                  <a:pt x="225" y="683"/>
                </a:cubicBezTo>
                <a:cubicBezTo>
                  <a:pt x="224" y="683"/>
                  <a:pt x="224" y="683"/>
                  <a:pt x="224" y="683"/>
                </a:cubicBezTo>
                <a:cubicBezTo>
                  <a:pt x="224" y="683"/>
                  <a:pt x="224" y="683"/>
                  <a:pt x="224" y="683"/>
                </a:cubicBezTo>
                <a:cubicBezTo>
                  <a:pt x="223" y="684"/>
                  <a:pt x="223" y="684"/>
                  <a:pt x="223" y="684"/>
                </a:cubicBezTo>
                <a:cubicBezTo>
                  <a:pt x="223" y="684"/>
                  <a:pt x="223" y="684"/>
                  <a:pt x="223" y="684"/>
                </a:cubicBezTo>
                <a:cubicBezTo>
                  <a:pt x="221" y="684"/>
                  <a:pt x="221" y="684"/>
                  <a:pt x="221" y="684"/>
                </a:cubicBezTo>
                <a:cubicBezTo>
                  <a:pt x="221" y="684"/>
                  <a:pt x="221" y="684"/>
                  <a:pt x="221" y="684"/>
                </a:cubicBezTo>
                <a:cubicBezTo>
                  <a:pt x="220" y="685"/>
                  <a:pt x="220" y="685"/>
                  <a:pt x="220" y="685"/>
                </a:cubicBezTo>
                <a:cubicBezTo>
                  <a:pt x="220" y="685"/>
                  <a:pt x="220" y="685"/>
                  <a:pt x="220" y="685"/>
                </a:cubicBezTo>
                <a:cubicBezTo>
                  <a:pt x="220" y="685"/>
                  <a:pt x="219" y="685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6" y="685"/>
                  <a:pt x="226" y="685"/>
                  <a:pt x="226" y="685"/>
                </a:cubicBezTo>
                <a:cubicBezTo>
                  <a:pt x="226" y="685"/>
                  <a:pt x="226" y="685"/>
                  <a:pt x="226" y="685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5" y="686"/>
                  <a:pt x="225" y="686"/>
                  <a:pt x="225" y="686"/>
                </a:cubicBezTo>
                <a:cubicBezTo>
                  <a:pt x="225" y="686"/>
                  <a:pt x="225" y="686"/>
                  <a:pt x="225" y="686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8"/>
                  <a:pt x="225" y="688"/>
                  <a:pt x="225" y="688"/>
                </a:cubicBezTo>
                <a:cubicBezTo>
                  <a:pt x="225" y="688"/>
                  <a:pt x="225" y="688"/>
                  <a:pt x="225" y="688"/>
                </a:cubicBezTo>
                <a:cubicBezTo>
                  <a:pt x="225" y="688"/>
                  <a:pt x="225" y="688"/>
                  <a:pt x="224" y="688"/>
                </a:cubicBezTo>
                <a:cubicBezTo>
                  <a:pt x="224" y="688"/>
                  <a:pt x="224" y="688"/>
                  <a:pt x="224" y="688"/>
                </a:cubicBezTo>
                <a:cubicBezTo>
                  <a:pt x="224" y="688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3" y="689"/>
                  <a:pt x="223" y="689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2" y="693"/>
                  <a:pt x="222" y="692"/>
                  <a:pt x="222" y="692"/>
                </a:cubicBezTo>
                <a:cubicBezTo>
                  <a:pt x="222" y="692"/>
                  <a:pt x="222" y="692"/>
                  <a:pt x="222" y="692"/>
                </a:cubicBezTo>
                <a:cubicBezTo>
                  <a:pt x="222" y="692"/>
                  <a:pt x="222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3"/>
                </a:cubicBezTo>
                <a:cubicBezTo>
                  <a:pt x="224" y="693"/>
                  <a:pt x="224" y="693"/>
                  <a:pt x="224" y="693"/>
                </a:cubicBezTo>
                <a:cubicBezTo>
                  <a:pt x="225" y="693"/>
                  <a:pt x="225" y="693"/>
                  <a:pt x="225" y="693"/>
                </a:cubicBezTo>
                <a:cubicBezTo>
                  <a:pt x="225" y="693"/>
                  <a:pt x="225" y="693"/>
                  <a:pt x="225" y="693"/>
                </a:cubicBezTo>
                <a:cubicBezTo>
                  <a:pt x="225" y="694"/>
                  <a:pt x="225" y="694"/>
                  <a:pt x="224" y="694"/>
                </a:cubicBezTo>
                <a:cubicBezTo>
                  <a:pt x="224" y="694"/>
                  <a:pt x="224" y="694"/>
                  <a:pt x="224" y="694"/>
                </a:cubicBezTo>
                <a:cubicBezTo>
                  <a:pt x="224" y="694"/>
                  <a:pt x="224" y="694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6"/>
                  <a:pt x="224" y="696"/>
                </a:cubicBezTo>
                <a:cubicBezTo>
                  <a:pt x="224" y="696"/>
                  <a:pt x="224" y="696"/>
                  <a:pt x="224" y="696"/>
                </a:cubicBezTo>
                <a:cubicBezTo>
                  <a:pt x="224" y="696"/>
                  <a:pt x="224" y="696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8"/>
                  <a:pt x="223" y="698"/>
                </a:cubicBezTo>
                <a:cubicBezTo>
                  <a:pt x="223" y="698"/>
                  <a:pt x="223" y="698"/>
                  <a:pt x="223" y="698"/>
                </a:cubicBezTo>
                <a:cubicBezTo>
                  <a:pt x="223" y="699"/>
                  <a:pt x="223" y="699"/>
                  <a:pt x="223" y="699"/>
                </a:cubicBezTo>
                <a:cubicBezTo>
                  <a:pt x="223" y="699"/>
                  <a:pt x="223" y="699"/>
                  <a:pt x="223" y="699"/>
                </a:cubicBezTo>
                <a:cubicBezTo>
                  <a:pt x="222" y="699"/>
                  <a:pt x="222" y="699"/>
                  <a:pt x="222" y="699"/>
                </a:cubicBezTo>
                <a:cubicBezTo>
                  <a:pt x="222" y="699"/>
                  <a:pt x="222" y="699"/>
                  <a:pt x="222" y="699"/>
                </a:cubicBezTo>
                <a:cubicBezTo>
                  <a:pt x="221" y="700"/>
                  <a:pt x="221" y="700"/>
                  <a:pt x="221" y="700"/>
                </a:cubicBezTo>
                <a:cubicBezTo>
                  <a:pt x="221" y="700"/>
                  <a:pt x="221" y="700"/>
                  <a:pt x="221" y="700"/>
                </a:cubicBezTo>
                <a:cubicBezTo>
                  <a:pt x="220" y="700"/>
                  <a:pt x="220" y="700"/>
                  <a:pt x="220" y="700"/>
                </a:cubicBezTo>
                <a:cubicBezTo>
                  <a:pt x="220" y="700"/>
                  <a:pt x="220" y="700"/>
                  <a:pt x="220" y="700"/>
                </a:cubicBezTo>
                <a:cubicBezTo>
                  <a:pt x="220" y="701"/>
                  <a:pt x="220" y="701"/>
                  <a:pt x="220" y="701"/>
                </a:cubicBezTo>
                <a:cubicBezTo>
                  <a:pt x="220" y="701"/>
                  <a:pt x="220" y="701"/>
                  <a:pt x="220" y="701"/>
                </a:cubicBezTo>
                <a:cubicBezTo>
                  <a:pt x="219" y="701"/>
                  <a:pt x="219" y="701"/>
                  <a:pt x="219" y="701"/>
                </a:cubicBezTo>
                <a:cubicBezTo>
                  <a:pt x="219" y="701"/>
                  <a:pt x="219" y="701"/>
                  <a:pt x="219" y="701"/>
                </a:cubicBezTo>
                <a:cubicBezTo>
                  <a:pt x="218" y="701"/>
                  <a:pt x="218" y="701"/>
                  <a:pt x="218" y="701"/>
                </a:cubicBezTo>
                <a:close/>
                <a:moveTo>
                  <a:pt x="318" y="698"/>
                </a:moveTo>
                <a:cubicBezTo>
                  <a:pt x="318" y="698"/>
                  <a:pt x="318" y="698"/>
                  <a:pt x="318" y="698"/>
                </a:cubicBezTo>
                <a:cubicBezTo>
                  <a:pt x="318" y="698"/>
                  <a:pt x="318" y="698"/>
                  <a:pt x="318" y="698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7" y="697"/>
                  <a:pt x="317" y="697"/>
                  <a:pt x="317" y="697"/>
                </a:cubicBezTo>
                <a:cubicBezTo>
                  <a:pt x="317" y="697"/>
                  <a:pt x="317" y="697"/>
                  <a:pt x="317" y="697"/>
                </a:cubicBezTo>
                <a:cubicBezTo>
                  <a:pt x="317" y="696"/>
                  <a:pt x="317" y="696"/>
                  <a:pt x="317" y="696"/>
                </a:cubicBezTo>
                <a:cubicBezTo>
                  <a:pt x="317" y="696"/>
                  <a:pt x="317" y="696"/>
                  <a:pt x="317" y="696"/>
                </a:cubicBezTo>
                <a:cubicBezTo>
                  <a:pt x="317" y="695"/>
                  <a:pt x="317" y="695"/>
                  <a:pt x="317" y="695"/>
                </a:cubicBezTo>
                <a:cubicBezTo>
                  <a:pt x="317" y="695"/>
                  <a:pt x="317" y="695"/>
                  <a:pt x="317" y="695"/>
                </a:cubicBezTo>
                <a:cubicBezTo>
                  <a:pt x="318" y="694"/>
                  <a:pt x="318" y="694"/>
                  <a:pt x="318" y="694"/>
                </a:cubicBezTo>
                <a:cubicBezTo>
                  <a:pt x="318" y="694"/>
                  <a:pt x="318" y="694"/>
                  <a:pt x="318" y="694"/>
                </a:cubicBezTo>
                <a:cubicBezTo>
                  <a:pt x="317" y="694"/>
                  <a:pt x="317" y="694"/>
                  <a:pt x="317" y="694"/>
                </a:cubicBezTo>
                <a:cubicBezTo>
                  <a:pt x="317" y="694"/>
                  <a:pt x="317" y="694"/>
                  <a:pt x="317" y="694"/>
                </a:cubicBezTo>
                <a:cubicBezTo>
                  <a:pt x="317" y="693"/>
                  <a:pt x="317" y="693"/>
                  <a:pt x="317" y="693"/>
                </a:cubicBezTo>
                <a:cubicBezTo>
                  <a:pt x="317" y="693"/>
                  <a:pt x="317" y="693"/>
                  <a:pt x="317" y="693"/>
                </a:cubicBezTo>
                <a:cubicBezTo>
                  <a:pt x="316" y="692"/>
                  <a:pt x="316" y="692"/>
                  <a:pt x="316" y="692"/>
                </a:cubicBezTo>
                <a:cubicBezTo>
                  <a:pt x="316" y="692"/>
                  <a:pt x="316" y="692"/>
                  <a:pt x="316" y="692"/>
                </a:cubicBezTo>
                <a:cubicBezTo>
                  <a:pt x="316" y="691"/>
                  <a:pt x="316" y="691"/>
                  <a:pt x="316" y="691"/>
                </a:cubicBezTo>
                <a:cubicBezTo>
                  <a:pt x="316" y="691"/>
                  <a:pt x="316" y="691"/>
                  <a:pt x="316" y="691"/>
                </a:cubicBezTo>
                <a:cubicBezTo>
                  <a:pt x="315" y="690"/>
                  <a:pt x="315" y="690"/>
                  <a:pt x="315" y="690"/>
                </a:cubicBezTo>
                <a:cubicBezTo>
                  <a:pt x="315" y="690"/>
                  <a:pt x="315" y="690"/>
                  <a:pt x="315" y="690"/>
                </a:cubicBezTo>
                <a:cubicBezTo>
                  <a:pt x="315" y="689"/>
                  <a:pt x="315" y="689"/>
                  <a:pt x="315" y="689"/>
                </a:cubicBezTo>
                <a:cubicBezTo>
                  <a:pt x="315" y="689"/>
                  <a:pt x="315" y="689"/>
                  <a:pt x="315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4" y="688"/>
                  <a:pt x="314" y="688"/>
                  <a:pt x="314" y="688"/>
                </a:cubicBezTo>
                <a:cubicBezTo>
                  <a:pt x="314" y="688"/>
                  <a:pt x="314" y="688"/>
                  <a:pt x="314" y="688"/>
                </a:cubicBezTo>
                <a:cubicBezTo>
                  <a:pt x="315" y="688"/>
                  <a:pt x="315" y="688"/>
                  <a:pt x="315" y="688"/>
                </a:cubicBezTo>
                <a:cubicBezTo>
                  <a:pt x="315" y="688"/>
                  <a:pt x="315" y="688"/>
                  <a:pt x="315" y="688"/>
                </a:cubicBezTo>
                <a:cubicBezTo>
                  <a:pt x="317" y="689"/>
                  <a:pt x="317" y="689"/>
                  <a:pt x="317" y="689"/>
                </a:cubicBezTo>
                <a:cubicBezTo>
                  <a:pt x="317" y="689"/>
                  <a:pt x="317" y="689"/>
                  <a:pt x="317" y="689"/>
                </a:cubicBezTo>
                <a:cubicBezTo>
                  <a:pt x="319" y="689"/>
                  <a:pt x="319" y="689"/>
                  <a:pt x="319" y="689"/>
                </a:cubicBezTo>
                <a:cubicBezTo>
                  <a:pt x="319" y="689"/>
                  <a:pt x="319" y="689"/>
                  <a:pt x="319" y="689"/>
                </a:cubicBezTo>
                <a:cubicBezTo>
                  <a:pt x="320" y="690"/>
                  <a:pt x="320" y="690"/>
                  <a:pt x="320" y="690"/>
                </a:cubicBezTo>
                <a:cubicBezTo>
                  <a:pt x="320" y="690"/>
                  <a:pt x="320" y="690"/>
                  <a:pt x="320" y="690"/>
                </a:cubicBezTo>
                <a:cubicBezTo>
                  <a:pt x="322" y="691"/>
                  <a:pt x="322" y="691"/>
                  <a:pt x="322" y="691"/>
                </a:cubicBezTo>
                <a:cubicBezTo>
                  <a:pt x="322" y="691"/>
                  <a:pt x="322" y="691"/>
                  <a:pt x="322" y="691"/>
                </a:cubicBezTo>
                <a:cubicBezTo>
                  <a:pt x="323" y="692"/>
                  <a:pt x="323" y="692"/>
                  <a:pt x="323" y="692"/>
                </a:cubicBezTo>
                <a:cubicBezTo>
                  <a:pt x="323" y="692"/>
                  <a:pt x="323" y="692"/>
                  <a:pt x="323" y="692"/>
                </a:cubicBezTo>
                <a:cubicBezTo>
                  <a:pt x="324" y="693"/>
                  <a:pt x="324" y="693"/>
                  <a:pt x="324" y="693"/>
                </a:cubicBezTo>
                <a:cubicBezTo>
                  <a:pt x="324" y="693"/>
                  <a:pt x="324" y="693"/>
                  <a:pt x="324" y="693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3" y="695"/>
                  <a:pt x="323" y="695"/>
                  <a:pt x="323" y="695"/>
                </a:cubicBezTo>
                <a:cubicBezTo>
                  <a:pt x="323" y="695"/>
                  <a:pt x="323" y="695"/>
                  <a:pt x="323" y="695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0" y="697"/>
                  <a:pt x="320" y="697"/>
                  <a:pt x="320" y="697"/>
                </a:cubicBezTo>
                <a:cubicBezTo>
                  <a:pt x="320" y="697"/>
                  <a:pt x="320" y="697"/>
                  <a:pt x="320" y="697"/>
                </a:cubicBezTo>
                <a:cubicBezTo>
                  <a:pt x="319" y="697"/>
                  <a:pt x="319" y="697"/>
                  <a:pt x="319" y="697"/>
                </a:cubicBezTo>
                <a:cubicBezTo>
                  <a:pt x="319" y="697"/>
                  <a:pt x="319" y="697"/>
                  <a:pt x="319" y="697"/>
                </a:cubicBezTo>
                <a:cubicBezTo>
                  <a:pt x="319" y="698"/>
                  <a:pt x="319" y="698"/>
                  <a:pt x="319" y="698"/>
                </a:cubicBezTo>
                <a:lnTo>
                  <a:pt x="318" y="698"/>
                </a:lnTo>
                <a:close/>
                <a:moveTo>
                  <a:pt x="203" y="679"/>
                </a:moveTo>
                <a:cubicBezTo>
                  <a:pt x="203" y="679"/>
                  <a:pt x="202" y="679"/>
                  <a:pt x="202" y="678"/>
                </a:cubicBezTo>
                <a:cubicBezTo>
                  <a:pt x="202" y="678"/>
                  <a:pt x="202" y="678"/>
                  <a:pt x="202" y="678"/>
                </a:cubicBezTo>
                <a:cubicBezTo>
                  <a:pt x="202" y="678"/>
                  <a:pt x="202" y="678"/>
                  <a:pt x="202" y="677"/>
                </a:cubicBezTo>
                <a:cubicBezTo>
                  <a:pt x="202" y="677"/>
                  <a:pt x="202" y="677"/>
                  <a:pt x="202" y="677"/>
                </a:cubicBezTo>
                <a:cubicBezTo>
                  <a:pt x="202" y="677"/>
                  <a:pt x="203" y="676"/>
                  <a:pt x="203" y="676"/>
                </a:cubicBezTo>
                <a:cubicBezTo>
                  <a:pt x="203" y="676"/>
                  <a:pt x="203" y="676"/>
                  <a:pt x="203" y="676"/>
                </a:cubicBezTo>
                <a:cubicBezTo>
                  <a:pt x="204" y="675"/>
                  <a:pt x="204" y="675"/>
                  <a:pt x="204" y="675"/>
                </a:cubicBezTo>
                <a:cubicBezTo>
                  <a:pt x="204" y="675"/>
                  <a:pt x="204" y="675"/>
                  <a:pt x="204" y="675"/>
                </a:cubicBezTo>
                <a:cubicBezTo>
                  <a:pt x="205" y="674"/>
                  <a:pt x="205" y="674"/>
                  <a:pt x="205" y="674"/>
                </a:cubicBezTo>
                <a:cubicBezTo>
                  <a:pt x="205" y="674"/>
                  <a:pt x="205" y="674"/>
                  <a:pt x="205" y="674"/>
                </a:cubicBezTo>
                <a:cubicBezTo>
                  <a:pt x="206" y="674"/>
                  <a:pt x="206" y="674"/>
                  <a:pt x="206" y="674"/>
                </a:cubicBezTo>
                <a:cubicBezTo>
                  <a:pt x="206" y="674"/>
                  <a:pt x="206" y="674"/>
                  <a:pt x="206" y="674"/>
                </a:cubicBezTo>
                <a:cubicBezTo>
                  <a:pt x="207" y="673"/>
                  <a:pt x="207" y="673"/>
                  <a:pt x="207" y="673"/>
                </a:cubicBezTo>
                <a:cubicBezTo>
                  <a:pt x="207" y="673"/>
                  <a:pt x="207" y="673"/>
                  <a:pt x="207" y="673"/>
                </a:cubicBezTo>
                <a:cubicBezTo>
                  <a:pt x="209" y="672"/>
                  <a:pt x="209" y="672"/>
                  <a:pt x="209" y="672"/>
                </a:cubicBezTo>
                <a:cubicBezTo>
                  <a:pt x="209" y="672"/>
                  <a:pt x="209" y="672"/>
                  <a:pt x="209" y="672"/>
                </a:cubicBezTo>
                <a:cubicBezTo>
                  <a:pt x="210" y="671"/>
                  <a:pt x="210" y="671"/>
                  <a:pt x="210" y="671"/>
                </a:cubicBezTo>
                <a:cubicBezTo>
                  <a:pt x="210" y="671"/>
                  <a:pt x="210" y="671"/>
                  <a:pt x="210" y="671"/>
                </a:cubicBezTo>
                <a:cubicBezTo>
                  <a:pt x="220" y="665"/>
                  <a:pt x="220" y="665"/>
                  <a:pt x="220" y="665"/>
                </a:cubicBezTo>
                <a:cubicBezTo>
                  <a:pt x="220" y="665"/>
                  <a:pt x="220" y="665"/>
                  <a:pt x="220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3" y="665"/>
                  <a:pt x="223" y="665"/>
                  <a:pt x="223" y="665"/>
                </a:cubicBezTo>
                <a:cubicBezTo>
                  <a:pt x="223" y="665"/>
                  <a:pt x="223" y="665"/>
                  <a:pt x="223" y="665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4" y="666"/>
                  <a:pt x="224" y="666"/>
                  <a:pt x="224" y="666"/>
                </a:cubicBezTo>
                <a:cubicBezTo>
                  <a:pt x="224" y="666"/>
                  <a:pt x="224" y="666"/>
                  <a:pt x="224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2"/>
                  <a:pt x="225" y="662"/>
                  <a:pt x="225" y="662"/>
                </a:cubicBezTo>
                <a:cubicBezTo>
                  <a:pt x="225" y="662"/>
                  <a:pt x="225" y="662"/>
                  <a:pt x="225" y="662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4" y="661"/>
                  <a:pt x="234" y="661"/>
                  <a:pt x="234" y="661"/>
                </a:cubicBezTo>
                <a:cubicBezTo>
                  <a:pt x="234" y="661"/>
                  <a:pt x="234" y="661"/>
                  <a:pt x="234" y="661"/>
                </a:cubicBezTo>
                <a:cubicBezTo>
                  <a:pt x="232" y="664"/>
                  <a:pt x="232" y="664"/>
                  <a:pt x="232" y="664"/>
                </a:cubicBezTo>
                <a:cubicBezTo>
                  <a:pt x="232" y="664"/>
                  <a:pt x="232" y="664"/>
                  <a:pt x="232" y="664"/>
                </a:cubicBezTo>
                <a:cubicBezTo>
                  <a:pt x="229" y="667"/>
                  <a:pt x="229" y="667"/>
                  <a:pt x="229" y="667"/>
                </a:cubicBezTo>
                <a:cubicBezTo>
                  <a:pt x="229" y="667"/>
                  <a:pt x="229" y="667"/>
                  <a:pt x="229" y="667"/>
                </a:cubicBezTo>
                <a:cubicBezTo>
                  <a:pt x="226" y="669"/>
                  <a:pt x="226" y="669"/>
                  <a:pt x="226" y="669"/>
                </a:cubicBezTo>
                <a:cubicBezTo>
                  <a:pt x="226" y="669"/>
                  <a:pt x="226" y="669"/>
                  <a:pt x="226" y="669"/>
                </a:cubicBezTo>
                <a:cubicBezTo>
                  <a:pt x="223" y="671"/>
                  <a:pt x="223" y="671"/>
                  <a:pt x="223" y="671"/>
                </a:cubicBezTo>
                <a:cubicBezTo>
                  <a:pt x="223" y="671"/>
                  <a:pt x="223" y="671"/>
                  <a:pt x="223" y="671"/>
                </a:cubicBezTo>
                <a:cubicBezTo>
                  <a:pt x="220" y="673"/>
                  <a:pt x="220" y="673"/>
                  <a:pt x="220" y="673"/>
                </a:cubicBezTo>
                <a:cubicBezTo>
                  <a:pt x="220" y="673"/>
                  <a:pt x="220" y="673"/>
                  <a:pt x="220" y="673"/>
                </a:cubicBezTo>
                <a:cubicBezTo>
                  <a:pt x="217" y="675"/>
                  <a:pt x="217" y="675"/>
                  <a:pt x="217" y="675"/>
                </a:cubicBezTo>
                <a:cubicBezTo>
                  <a:pt x="217" y="675"/>
                  <a:pt x="217" y="675"/>
                  <a:pt x="217" y="675"/>
                </a:cubicBezTo>
                <a:cubicBezTo>
                  <a:pt x="216" y="675"/>
                  <a:pt x="215" y="676"/>
                  <a:pt x="214" y="676"/>
                </a:cubicBezTo>
                <a:cubicBezTo>
                  <a:pt x="214" y="676"/>
                  <a:pt x="214" y="676"/>
                  <a:pt x="214" y="676"/>
                </a:cubicBezTo>
                <a:cubicBezTo>
                  <a:pt x="203" y="679"/>
                  <a:pt x="203" y="679"/>
                  <a:pt x="203" y="679"/>
                </a:cubicBezTo>
                <a:close/>
                <a:moveTo>
                  <a:pt x="305" y="665"/>
                </a:moveTo>
                <a:cubicBezTo>
                  <a:pt x="306" y="655"/>
                  <a:pt x="306" y="655"/>
                  <a:pt x="306" y="655"/>
                </a:cubicBezTo>
                <a:cubicBezTo>
                  <a:pt x="306" y="655"/>
                  <a:pt x="306" y="655"/>
                  <a:pt x="306" y="655"/>
                </a:cubicBezTo>
                <a:cubicBezTo>
                  <a:pt x="317" y="649"/>
                  <a:pt x="317" y="649"/>
                  <a:pt x="317" y="649"/>
                </a:cubicBezTo>
                <a:cubicBezTo>
                  <a:pt x="317" y="649"/>
                  <a:pt x="317" y="649"/>
                  <a:pt x="317" y="649"/>
                </a:cubicBezTo>
                <a:cubicBezTo>
                  <a:pt x="318" y="649"/>
                  <a:pt x="318" y="649"/>
                  <a:pt x="318" y="649"/>
                </a:cubicBezTo>
                <a:cubicBezTo>
                  <a:pt x="318" y="649"/>
                  <a:pt x="318" y="649"/>
                  <a:pt x="318" y="649"/>
                </a:cubicBezTo>
                <a:cubicBezTo>
                  <a:pt x="318" y="651"/>
                  <a:pt x="318" y="651"/>
                  <a:pt x="318" y="651"/>
                </a:cubicBezTo>
                <a:cubicBezTo>
                  <a:pt x="318" y="651"/>
                  <a:pt x="318" y="651"/>
                  <a:pt x="318" y="651"/>
                </a:cubicBezTo>
                <a:cubicBezTo>
                  <a:pt x="317" y="653"/>
                  <a:pt x="317" y="653"/>
                  <a:pt x="317" y="653"/>
                </a:cubicBezTo>
                <a:cubicBezTo>
                  <a:pt x="317" y="653"/>
                  <a:pt x="317" y="653"/>
                  <a:pt x="317" y="653"/>
                </a:cubicBezTo>
                <a:cubicBezTo>
                  <a:pt x="316" y="654"/>
                  <a:pt x="316" y="654"/>
                  <a:pt x="316" y="654"/>
                </a:cubicBezTo>
                <a:cubicBezTo>
                  <a:pt x="316" y="654"/>
                  <a:pt x="316" y="654"/>
                  <a:pt x="316" y="654"/>
                </a:cubicBezTo>
                <a:cubicBezTo>
                  <a:pt x="315" y="656"/>
                  <a:pt x="315" y="656"/>
                  <a:pt x="315" y="656"/>
                </a:cubicBezTo>
                <a:cubicBezTo>
                  <a:pt x="315" y="656"/>
                  <a:pt x="315" y="656"/>
                  <a:pt x="315" y="656"/>
                </a:cubicBezTo>
                <a:cubicBezTo>
                  <a:pt x="313" y="657"/>
                  <a:pt x="313" y="657"/>
                  <a:pt x="313" y="657"/>
                </a:cubicBezTo>
                <a:cubicBezTo>
                  <a:pt x="313" y="657"/>
                  <a:pt x="313" y="657"/>
                  <a:pt x="313" y="657"/>
                </a:cubicBezTo>
                <a:cubicBezTo>
                  <a:pt x="312" y="659"/>
                  <a:pt x="312" y="659"/>
                  <a:pt x="312" y="659"/>
                </a:cubicBezTo>
                <a:cubicBezTo>
                  <a:pt x="312" y="659"/>
                  <a:pt x="312" y="659"/>
                  <a:pt x="312" y="659"/>
                </a:cubicBezTo>
                <a:cubicBezTo>
                  <a:pt x="311" y="660"/>
                  <a:pt x="311" y="660"/>
                  <a:pt x="311" y="660"/>
                </a:cubicBezTo>
                <a:cubicBezTo>
                  <a:pt x="311" y="660"/>
                  <a:pt x="311" y="660"/>
                  <a:pt x="311" y="660"/>
                </a:cubicBezTo>
                <a:cubicBezTo>
                  <a:pt x="310" y="661"/>
                  <a:pt x="310" y="661"/>
                  <a:pt x="310" y="661"/>
                </a:cubicBezTo>
                <a:cubicBezTo>
                  <a:pt x="310" y="661"/>
                  <a:pt x="310" y="661"/>
                  <a:pt x="310" y="661"/>
                </a:cubicBezTo>
                <a:cubicBezTo>
                  <a:pt x="309" y="662"/>
                  <a:pt x="309" y="662"/>
                  <a:pt x="309" y="662"/>
                </a:cubicBezTo>
                <a:cubicBezTo>
                  <a:pt x="309" y="662"/>
                  <a:pt x="309" y="662"/>
                  <a:pt x="309" y="662"/>
                </a:cubicBezTo>
                <a:cubicBezTo>
                  <a:pt x="309" y="663"/>
                  <a:pt x="309" y="663"/>
                  <a:pt x="309" y="663"/>
                </a:cubicBezTo>
                <a:cubicBezTo>
                  <a:pt x="309" y="663"/>
                  <a:pt x="309" y="663"/>
                  <a:pt x="309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7" y="664"/>
                  <a:pt x="307" y="664"/>
                  <a:pt x="307" y="664"/>
                </a:cubicBezTo>
                <a:cubicBezTo>
                  <a:pt x="307" y="664"/>
                  <a:pt x="307" y="664"/>
                  <a:pt x="307" y="664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5" y="665"/>
                  <a:pt x="305" y="665"/>
                  <a:pt x="305" y="665"/>
                </a:cubicBezTo>
                <a:close/>
                <a:moveTo>
                  <a:pt x="598" y="662"/>
                </a:move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0"/>
                  <a:pt x="598" y="660"/>
                  <a:pt x="598" y="660"/>
                </a:cubicBezTo>
                <a:cubicBezTo>
                  <a:pt x="598" y="660"/>
                  <a:pt x="598" y="660"/>
                  <a:pt x="598" y="660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600" y="656"/>
                  <a:pt x="600" y="656"/>
                  <a:pt x="600" y="656"/>
                </a:cubicBezTo>
                <a:cubicBezTo>
                  <a:pt x="600" y="656"/>
                  <a:pt x="600" y="656"/>
                  <a:pt x="600" y="656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1" y="658"/>
                  <a:pt x="601" y="658"/>
                  <a:pt x="601" y="658"/>
                </a:cubicBezTo>
                <a:cubicBezTo>
                  <a:pt x="601" y="658"/>
                  <a:pt x="601" y="658"/>
                  <a:pt x="601" y="658"/>
                </a:cubicBezTo>
                <a:cubicBezTo>
                  <a:pt x="601" y="659"/>
                  <a:pt x="601" y="659"/>
                  <a:pt x="601" y="659"/>
                </a:cubicBezTo>
                <a:cubicBezTo>
                  <a:pt x="601" y="659"/>
                  <a:pt x="601" y="659"/>
                  <a:pt x="601" y="659"/>
                </a:cubicBezTo>
                <a:cubicBezTo>
                  <a:pt x="602" y="659"/>
                  <a:pt x="602" y="659"/>
                  <a:pt x="602" y="659"/>
                </a:cubicBezTo>
                <a:cubicBezTo>
                  <a:pt x="602" y="659"/>
                  <a:pt x="602" y="659"/>
                  <a:pt x="602" y="659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1"/>
                  <a:pt x="601" y="661"/>
                  <a:pt x="601" y="661"/>
                </a:cubicBezTo>
                <a:cubicBezTo>
                  <a:pt x="601" y="661"/>
                  <a:pt x="601" y="661"/>
                  <a:pt x="601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599" y="661"/>
                  <a:pt x="599" y="661"/>
                  <a:pt x="599" y="661"/>
                </a:cubicBezTo>
                <a:cubicBezTo>
                  <a:pt x="599" y="661"/>
                  <a:pt x="599" y="661"/>
                  <a:pt x="599" y="661"/>
                </a:cubicBezTo>
                <a:cubicBezTo>
                  <a:pt x="599" y="662"/>
                  <a:pt x="599" y="662"/>
                  <a:pt x="599" y="662"/>
                </a:cubicBezTo>
                <a:lnTo>
                  <a:pt x="598" y="662"/>
                </a:lnTo>
                <a:close/>
                <a:moveTo>
                  <a:pt x="615" y="662"/>
                </a:move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3" y="661"/>
                  <a:pt x="613" y="661"/>
                  <a:pt x="613" y="661"/>
                </a:cubicBezTo>
                <a:cubicBezTo>
                  <a:pt x="613" y="661"/>
                  <a:pt x="613" y="661"/>
                  <a:pt x="613" y="661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59"/>
                  <a:pt x="613" y="659"/>
                  <a:pt x="613" y="659"/>
                </a:cubicBezTo>
                <a:cubicBezTo>
                  <a:pt x="613" y="659"/>
                  <a:pt x="613" y="659"/>
                  <a:pt x="613" y="659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7"/>
                  <a:pt x="613" y="657"/>
                  <a:pt x="613" y="657"/>
                </a:cubicBezTo>
                <a:cubicBezTo>
                  <a:pt x="613" y="657"/>
                  <a:pt x="613" y="657"/>
                  <a:pt x="613" y="657"/>
                </a:cubicBezTo>
                <a:cubicBezTo>
                  <a:pt x="614" y="656"/>
                  <a:pt x="614" y="656"/>
                  <a:pt x="614" y="656"/>
                </a:cubicBezTo>
                <a:cubicBezTo>
                  <a:pt x="614" y="656"/>
                  <a:pt x="614" y="656"/>
                  <a:pt x="614" y="656"/>
                </a:cubicBezTo>
                <a:cubicBezTo>
                  <a:pt x="613" y="656"/>
                  <a:pt x="613" y="656"/>
                  <a:pt x="613" y="656"/>
                </a:cubicBezTo>
                <a:cubicBezTo>
                  <a:pt x="613" y="656"/>
                  <a:pt x="613" y="656"/>
                  <a:pt x="613" y="656"/>
                </a:cubicBezTo>
                <a:cubicBezTo>
                  <a:pt x="613" y="655"/>
                  <a:pt x="613" y="655"/>
                  <a:pt x="613" y="655"/>
                </a:cubicBezTo>
                <a:cubicBezTo>
                  <a:pt x="613" y="655"/>
                  <a:pt x="613" y="655"/>
                  <a:pt x="613" y="655"/>
                </a:cubicBezTo>
                <a:cubicBezTo>
                  <a:pt x="613" y="654"/>
                  <a:pt x="613" y="654"/>
                  <a:pt x="613" y="654"/>
                </a:cubicBezTo>
                <a:cubicBezTo>
                  <a:pt x="613" y="654"/>
                  <a:pt x="613" y="654"/>
                  <a:pt x="613" y="654"/>
                </a:cubicBezTo>
                <a:cubicBezTo>
                  <a:pt x="614" y="654"/>
                  <a:pt x="614" y="654"/>
                  <a:pt x="614" y="654"/>
                </a:cubicBezTo>
                <a:cubicBezTo>
                  <a:pt x="614" y="654"/>
                  <a:pt x="614" y="654"/>
                  <a:pt x="614" y="654"/>
                </a:cubicBezTo>
                <a:cubicBezTo>
                  <a:pt x="615" y="653"/>
                  <a:pt x="615" y="653"/>
                  <a:pt x="615" y="653"/>
                </a:cubicBezTo>
                <a:cubicBezTo>
                  <a:pt x="615" y="653"/>
                  <a:pt x="615" y="653"/>
                  <a:pt x="615" y="653"/>
                </a:cubicBezTo>
                <a:cubicBezTo>
                  <a:pt x="617" y="654"/>
                  <a:pt x="617" y="654"/>
                  <a:pt x="617" y="654"/>
                </a:cubicBezTo>
                <a:cubicBezTo>
                  <a:pt x="617" y="654"/>
                  <a:pt x="617" y="654"/>
                  <a:pt x="617" y="654"/>
                </a:cubicBezTo>
                <a:cubicBezTo>
                  <a:pt x="617" y="655"/>
                  <a:pt x="617" y="655"/>
                  <a:pt x="617" y="655"/>
                </a:cubicBezTo>
                <a:cubicBezTo>
                  <a:pt x="617" y="655"/>
                  <a:pt x="617" y="655"/>
                  <a:pt x="617" y="655"/>
                </a:cubicBezTo>
                <a:cubicBezTo>
                  <a:pt x="617" y="656"/>
                  <a:pt x="617" y="656"/>
                  <a:pt x="617" y="656"/>
                </a:cubicBezTo>
                <a:cubicBezTo>
                  <a:pt x="617" y="656"/>
                  <a:pt x="617" y="656"/>
                  <a:pt x="617" y="656"/>
                </a:cubicBezTo>
                <a:cubicBezTo>
                  <a:pt x="617" y="657"/>
                  <a:pt x="617" y="657"/>
                  <a:pt x="617" y="657"/>
                </a:cubicBezTo>
                <a:cubicBezTo>
                  <a:pt x="617" y="657"/>
                  <a:pt x="617" y="657"/>
                  <a:pt x="617" y="657"/>
                </a:cubicBezTo>
                <a:cubicBezTo>
                  <a:pt x="617" y="658"/>
                  <a:pt x="617" y="658"/>
                  <a:pt x="617" y="658"/>
                </a:cubicBezTo>
                <a:cubicBezTo>
                  <a:pt x="617" y="658"/>
                  <a:pt x="617" y="658"/>
                  <a:pt x="617" y="658"/>
                </a:cubicBezTo>
                <a:cubicBezTo>
                  <a:pt x="617" y="659"/>
                  <a:pt x="617" y="659"/>
                  <a:pt x="617" y="659"/>
                </a:cubicBezTo>
                <a:cubicBezTo>
                  <a:pt x="617" y="659"/>
                  <a:pt x="617" y="659"/>
                  <a:pt x="617" y="659"/>
                </a:cubicBezTo>
                <a:cubicBezTo>
                  <a:pt x="617" y="660"/>
                  <a:pt x="617" y="660"/>
                  <a:pt x="617" y="660"/>
                </a:cubicBezTo>
                <a:cubicBezTo>
                  <a:pt x="617" y="660"/>
                  <a:pt x="617" y="660"/>
                  <a:pt x="617" y="660"/>
                </a:cubicBezTo>
                <a:cubicBezTo>
                  <a:pt x="616" y="661"/>
                  <a:pt x="616" y="661"/>
                  <a:pt x="616" y="661"/>
                </a:cubicBezTo>
                <a:cubicBezTo>
                  <a:pt x="616" y="661"/>
                  <a:pt x="616" y="661"/>
                  <a:pt x="616" y="661"/>
                </a:cubicBezTo>
                <a:cubicBezTo>
                  <a:pt x="616" y="662"/>
                  <a:pt x="616" y="662"/>
                  <a:pt x="616" y="662"/>
                </a:cubicBezTo>
                <a:lnTo>
                  <a:pt x="615" y="662"/>
                </a:lnTo>
                <a:close/>
                <a:moveTo>
                  <a:pt x="607" y="656"/>
                </a:moveTo>
                <a:cubicBezTo>
                  <a:pt x="606" y="656"/>
                  <a:pt x="606" y="656"/>
                  <a:pt x="606" y="656"/>
                </a:cubicBezTo>
                <a:cubicBezTo>
                  <a:pt x="606" y="656"/>
                  <a:pt x="606" y="656"/>
                  <a:pt x="606" y="656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4" y="652"/>
                  <a:pt x="604" y="652"/>
                  <a:pt x="604" y="652"/>
                </a:cubicBezTo>
                <a:cubicBezTo>
                  <a:pt x="604" y="652"/>
                  <a:pt x="604" y="652"/>
                  <a:pt x="604" y="652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5" y="651"/>
                  <a:pt x="605" y="651"/>
                  <a:pt x="605" y="651"/>
                </a:cubicBezTo>
                <a:cubicBezTo>
                  <a:pt x="605" y="651"/>
                  <a:pt x="605" y="651"/>
                  <a:pt x="605" y="651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6" y="650"/>
                  <a:pt x="606" y="650"/>
                  <a:pt x="606" y="650"/>
                </a:cubicBezTo>
                <a:cubicBezTo>
                  <a:pt x="606" y="650"/>
                  <a:pt x="606" y="650"/>
                  <a:pt x="606" y="650"/>
                </a:cubicBezTo>
                <a:cubicBezTo>
                  <a:pt x="607" y="650"/>
                  <a:pt x="607" y="650"/>
                  <a:pt x="607" y="650"/>
                </a:cubicBezTo>
                <a:cubicBezTo>
                  <a:pt x="607" y="650"/>
                  <a:pt x="607" y="650"/>
                  <a:pt x="607" y="650"/>
                </a:cubicBezTo>
                <a:cubicBezTo>
                  <a:pt x="608" y="651"/>
                  <a:pt x="608" y="651"/>
                  <a:pt x="608" y="651"/>
                </a:cubicBezTo>
                <a:cubicBezTo>
                  <a:pt x="608" y="651"/>
                  <a:pt x="608" y="651"/>
                  <a:pt x="608" y="651"/>
                </a:cubicBezTo>
                <a:cubicBezTo>
                  <a:pt x="609" y="651"/>
                  <a:pt x="609" y="651"/>
                  <a:pt x="609" y="651"/>
                </a:cubicBezTo>
                <a:cubicBezTo>
                  <a:pt x="609" y="651"/>
                  <a:pt x="609" y="651"/>
                  <a:pt x="609" y="651"/>
                </a:cubicBezTo>
                <a:cubicBezTo>
                  <a:pt x="609" y="652"/>
                  <a:pt x="609" y="652"/>
                  <a:pt x="609" y="652"/>
                </a:cubicBezTo>
                <a:cubicBezTo>
                  <a:pt x="609" y="652"/>
                  <a:pt x="609" y="652"/>
                  <a:pt x="609" y="652"/>
                </a:cubicBezTo>
                <a:cubicBezTo>
                  <a:pt x="610" y="653"/>
                  <a:pt x="610" y="653"/>
                  <a:pt x="610" y="653"/>
                </a:cubicBezTo>
                <a:cubicBezTo>
                  <a:pt x="610" y="653"/>
                  <a:pt x="610" y="653"/>
                  <a:pt x="610" y="653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09" y="654"/>
                  <a:pt x="609" y="654"/>
                  <a:pt x="609" y="654"/>
                </a:cubicBezTo>
                <a:cubicBezTo>
                  <a:pt x="609" y="654"/>
                  <a:pt x="609" y="654"/>
                  <a:pt x="609" y="654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6"/>
                  <a:pt x="608" y="656"/>
                  <a:pt x="608" y="656"/>
                </a:cubicBezTo>
                <a:cubicBezTo>
                  <a:pt x="608" y="656"/>
                  <a:pt x="608" y="656"/>
                  <a:pt x="608" y="656"/>
                </a:cubicBezTo>
                <a:cubicBezTo>
                  <a:pt x="607" y="656"/>
                  <a:pt x="607" y="656"/>
                  <a:pt x="607" y="656"/>
                </a:cubicBezTo>
                <a:cubicBezTo>
                  <a:pt x="607" y="656"/>
                  <a:pt x="607" y="656"/>
                  <a:pt x="607" y="656"/>
                </a:cubicBezTo>
                <a:cubicBezTo>
                  <a:pt x="607" y="656"/>
                  <a:pt x="607" y="656"/>
                  <a:pt x="607" y="656"/>
                </a:cubicBezTo>
                <a:close/>
                <a:moveTo>
                  <a:pt x="307" y="647"/>
                </a:moveTo>
                <a:cubicBezTo>
                  <a:pt x="307" y="647"/>
                  <a:pt x="307" y="647"/>
                  <a:pt x="307" y="647"/>
                </a:cubicBezTo>
                <a:cubicBezTo>
                  <a:pt x="307" y="647"/>
                  <a:pt x="307" y="647"/>
                  <a:pt x="307" y="647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4"/>
                  <a:pt x="307" y="644"/>
                  <a:pt x="307" y="644"/>
                </a:cubicBezTo>
                <a:cubicBezTo>
                  <a:pt x="307" y="644"/>
                  <a:pt x="307" y="644"/>
                  <a:pt x="307" y="644"/>
                </a:cubicBezTo>
                <a:cubicBezTo>
                  <a:pt x="312" y="642"/>
                  <a:pt x="312" y="642"/>
                  <a:pt x="312" y="642"/>
                </a:cubicBezTo>
                <a:cubicBezTo>
                  <a:pt x="312" y="642"/>
                  <a:pt x="312" y="642"/>
                  <a:pt x="312" y="642"/>
                </a:cubicBezTo>
                <a:cubicBezTo>
                  <a:pt x="312" y="643"/>
                  <a:pt x="312" y="643"/>
                  <a:pt x="312" y="643"/>
                </a:cubicBezTo>
                <a:cubicBezTo>
                  <a:pt x="312" y="643"/>
                  <a:pt x="312" y="643"/>
                  <a:pt x="312" y="643"/>
                </a:cubicBezTo>
                <a:cubicBezTo>
                  <a:pt x="311" y="644"/>
                  <a:pt x="311" y="644"/>
                  <a:pt x="311" y="644"/>
                </a:cubicBezTo>
                <a:cubicBezTo>
                  <a:pt x="311" y="644"/>
                  <a:pt x="311" y="644"/>
                  <a:pt x="311" y="644"/>
                </a:cubicBezTo>
                <a:cubicBezTo>
                  <a:pt x="310" y="644"/>
                  <a:pt x="310" y="644"/>
                  <a:pt x="310" y="644"/>
                </a:cubicBezTo>
                <a:cubicBezTo>
                  <a:pt x="310" y="644"/>
                  <a:pt x="310" y="644"/>
                  <a:pt x="310" y="644"/>
                </a:cubicBezTo>
                <a:cubicBezTo>
                  <a:pt x="310" y="645"/>
                  <a:pt x="310" y="645"/>
                  <a:pt x="310" y="645"/>
                </a:cubicBezTo>
                <a:cubicBezTo>
                  <a:pt x="310" y="645"/>
                  <a:pt x="310" y="645"/>
                  <a:pt x="310" y="645"/>
                </a:cubicBezTo>
                <a:cubicBezTo>
                  <a:pt x="309" y="646"/>
                  <a:pt x="309" y="646"/>
                  <a:pt x="309" y="646"/>
                </a:cubicBezTo>
                <a:cubicBezTo>
                  <a:pt x="309" y="646"/>
                  <a:pt x="309" y="646"/>
                  <a:pt x="309" y="646"/>
                </a:cubicBezTo>
                <a:cubicBezTo>
                  <a:pt x="308" y="646"/>
                  <a:pt x="308" y="646"/>
                  <a:pt x="308" y="646"/>
                </a:cubicBezTo>
                <a:cubicBezTo>
                  <a:pt x="308" y="646"/>
                  <a:pt x="308" y="646"/>
                  <a:pt x="308" y="646"/>
                </a:cubicBezTo>
                <a:cubicBezTo>
                  <a:pt x="308" y="647"/>
                  <a:pt x="308" y="647"/>
                  <a:pt x="308" y="647"/>
                </a:cubicBezTo>
                <a:cubicBezTo>
                  <a:pt x="308" y="647"/>
                  <a:pt x="308" y="647"/>
                  <a:pt x="308" y="647"/>
                </a:cubicBezTo>
                <a:cubicBezTo>
                  <a:pt x="307" y="647"/>
                  <a:pt x="307" y="647"/>
                  <a:pt x="307" y="647"/>
                </a:cubicBezTo>
                <a:close/>
                <a:moveTo>
                  <a:pt x="601" y="645"/>
                </a:moveTo>
                <a:cubicBezTo>
                  <a:pt x="601" y="645"/>
                  <a:pt x="601" y="645"/>
                  <a:pt x="601" y="645"/>
                </a:cubicBezTo>
                <a:close/>
                <a:moveTo>
                  <a:pt x="217" y="632"/>
                </a:moveTo>
                <a:cubicBezTo>
                  <a:pt x="217" y="632"/>
                  <a:pt x="217" y="632"/>
                  <a:pt x="217" y="632"/>
                </a:cubicBezTo>
                <a:cubicBezTo>
                  <a:pt x="217" y="632"/>
                  <a:pt x="217" y="632"/>
                  <a:pt x="217" y="632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0"/>
                  <a:pt x="217" y="630"/>
                  <a:pt x="217" y="630"/>
                </a:cubicBezTo>
                <a:cubicBezTo>
                  <a:pt x="217" y="630"/>
                  <a:pt x="217" y="630"/>
                  <a:pt x="217" y="630"/>
                </a:cubicBezTo>
                <a:cubicBezTo>
                  <a:pt x="218" y="630"/>
                  <a:pt x="218" y="630"/>
                  <a:pt x="218" y="630"/>
                </a:cubicBezTo>
                <a:cubicBezTo>
                  <a:pt x="218" y="630"/>
                  <a:pt x="218" y="630"/>
                  <a:pt x="218" y="630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8"/>
                  <a:pt x="218" y="628"/>
                  <a:pt x="218" y="628"/>
                </a:cubicBezTo>
                <a:cubicBezTo>
                  <a:pt x="218" y="628"/>
                  <a:pt x="218" y="628"/>
                  <a:pt x="218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6" y="627"/>
                  <a:pt x="216" y="627"/>
                  <a:pt x="216" y="627"/>
                </a:cubicBezTo>
                <a:cubicBezTo>
                  <a:pt x="216" y="627"/>
                  <a:pt x="216" y="627"/>
                  <a:pt x="216" y="627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5"/>
                  <a:pt x="216" y="625"/>
                  <a:pt x="216" y="625"/>
                </a:cubicBezTo>
                <a:cubicBezTo>
                  <a:pt x="216" y="625"/>
                  <a:pt x="216" y="625"/>
                  <a:pt x="216" y="625"/>
                </a:cubicBezTo>
                <a:cubicBezTo>
                  <a:pt x="211" y="621"/>
                  <a:pt x="211" y="621"/>
                  <a:pt x="211" y="621"/>
                </a:cubicBezTo>
                <a:cubicBezTo>
                  <a:pt x="211" y="621"/>
                  <a:pt x="211" y="621"/>
                  <a:pt x="211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13" y="619"/>
                  <a:pt x="213" y="619"/>
                  <a:pt x="213" y="619"/>
                </a:cubicBezTo>
                <a:cubicBezTo>
                  <a:pt x="213" y="619"/>
                  <a:pt x="213" y="619"/>
                  <a:pt x="213" y="619"/>
                </a:cubicBezTo>
                <a:cubicBezTo>
                  <a:pt x="215" y="620"/>
                  <a:pt x="215" y="620"/>
                  <a:pt x="215" y="620"/>
                </a:cubicBezTo>
                <a:cubicBezTo>
                  <a:pt x="215" y="620"/>
                  <a:pt x="215" y="620"/>
                  <a:pt x="215" y="620"/>
                </a:cubicBezTo>
                <a:cubicBezTo>
                  <a:pt x="217" y="620"/>
                  <a:pt x="217" y="620"/>
                  <a:pt x="217" y="620"/>
                </a:cubicBezTo>
                <a:cubicBezTo>
                  <a:pt x="217" y="620"/>
                  <a:pt x="217" y="620"/>
                  <a:pt x="217" y="620"/>
                </a:cubicBezTo>
                <a:cubicBezTo>
                  <a:pt x="220" y="621"/>
                  <a:pt x="220" y="621"/>
                  <a:pt x="220" y="621"/>
                </a:cubicBezTo>
                <a:cubicBezTo>
                  <a:pt x="220" y="621"/>
                  <a:pt x="220" y="621"/>
                  <a:pt x="220" y="621"/>
                </a:cubicBezTo>
                <a:cubicBezTo>
                  <a:pt x="222" y="622"/>
                  <a:pt x="222" y="622"/>
                  <a:pt x="222" y="622"/>
                </a:cubicBezTo>
                <a:cubicBezTo>
                  <a:pt x="222" y="622"/>
                  <a:pt x="222" y="622"/>
                  <a:pt x="222" y="622"/>
                </a:cubicBezTo>
                <a:cubicBezTo>
                  <a:pt x="224" y="623"/>
                  <a:pt x="224" y="623"/>
                  <a:pt x="224" y="623"/>
                </a:cubicBezTo>
                <a:cubicBezTo>
                  <a:pt x="224" y="623"/>
                  <a:pt x="224" y="623"/>
                  <a:pt x="224" y="623"/>
                </a:cubicBezTo>
                <a:cubicBezTo>
                  <a:pt x="226" y="624"/>
                  <a:pt x="226" y="624"/>
                  <a:pt x="226" y="624"/>
                </a:cubicBezTo>
                <a:cubicBezTo>
                  <a:pt x="226" y="624"/>
                  <a:pt x="226" y="624"/>
                  <a:pt x="226" y="624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8"/>
                  <a:pt x="229" y="628"/>
                  <a:pt x="229" y="628"/>
                </a:cubicBezTo>
                <a:cubicBezTo>
                  <a:pt x="229" y="628"/>
                  <a:pt x="229" y="628"/>
                  <a:pt x="229" y="628"/>
                </a:cubicBezTo>
                <a:cubicBezTo>
                  <a:pt x="230" y="628"/>
                  <a:pt x="230" y="628"/>
                  <a:pt x="230" y="628"/>
                </a:cubicBezTo>
                <a:cubicBezTo>
                  <a:pt x="230" y="628"/>
                  <a:pt x="230" y="628"/>
                  <a:pt x="230" y="628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30"/>
                  <a:pt x="230" y="630"/>
                  <a:pt x="230" y="630"/>
                </a:cubicBezTo>
                <a:cubicBezTo>
                  <a:pt x="230" y="630"/>
                  <a:pt x="230" y="630"/>
                  <a:pt x="230" y="630"/>
                </a:cubicBezTo>
                <a:cubicBezTo>
                  <a:pt x="229" y="631"/>
                  <a:pt x="229" y="631"/>
                  <a:pt x="229" y="631"/>
                </a:cubicBezTo>
                <a:cubicBezTo>
                  <a:pt x="229" y="631"/>
                  <a:pt x="229" y="631"/>
                  <a:pt x="229" y="631"/>
                </a:cubicBezTo>
                <a:cubicBezTo>
                  <a:pt x="227" y="632"/>
                  <a:pt x="227" y="632"/>
                  <a:pt x="227" y="632"/>
                </a:cubicBezTo>
                <a:cubicBezTo>
                  <a:pt x="227" y="632"/>
                  <a:pt x="227" y="632"/>
                  <a:pt x="227" y="632"/>
                </a:cubicBezTo>
                <a:cubicBezTo>
                  <a:pt x="226" y="632"/>
                  <a:pt x="226" y="632"/>
                  <a:pt x="226" y="632"/>
                </a:cubicBezTo>
                <a:cubicBezTo>
                  <a:pt x="226" y="632"/>
                  <a:pt x="226" y="632"/>
                  <a:pt x="226" y="632"/>
                </a:cubicBezTo>
                <a:cubicBezTo>
                  <a:pt x="224" y="632"/>
                  <a:pt x="224" y="632"/>
                  <a:pt x="224" y="632"/>
                </a:cubicBezTo>
                <a:cubicBezTo>
                  <a:pt x="224" y="632"/>
                  <a:pt x="224" y="632"/>
                  <a:pt x="224" y="632"/>
                </a:cubicBezTo>
                <a:cubicBezTo>
                  <a:pt x="222" y="632"/>
                  <a:pt x="222" y="632"/>
                  <a:pt x="222" y="632"/>
                </a:cubicBezTo>
                <a:cubicBezTo>
                  <a:pt x="222" y="632"/>
                  <a:pt x="222" y="632"/>
                  <a:pt x="222" y="632"/>
                </a:cubicBezTo>
                <a:cubicBezTo>
                  <a:pt x="220" y="632"/>
                  <a:pt x="220" y="632"/>
                  <a:pt x="220" y="632"/>
                </a:cubicBezTo>
                <a:cubicBezTo>
                  <a:pt x="220" y="632"/>
                  <a:pt x="220" y="632"/>
                  <a:pt x="220" y="632"/>
                </a:cubicBezTo>
                <a:cubicBezTo>
                  <a:pt x="218" y="632"/>
                  <a:pt x="218" y="632"/>
                  <a:pt x="218" y="632"/>
                </a:cubicBezTo>
                <a:cubicBezTo>
                  <a:pt x="218" y="632"/>
                  <a:pt x="218" y="632"/>
                  <a:pt x="218" y="632"/>
                </a:cubicBezTo>
                <a:cubicBezTo>
                  <a:pt x="217" y="632"/>
                  <a:pt x="217" y="632"/>
                  <a:pt x="217" y="632"/>
                </a:cubicBezTo>
                <a:close/>
                <a:moveTo>
                  <a:pt x="179" y="574"/>
                </a:moveTo>
                <a:cubicBezTo>
                  <a:pt x="174" y="578"/>
                  <a:pt x="174" y="578"/>
                  <a:pt x="174" y="578"/>
                </a:cubicBezTo>
                <a:cubicBezTo>
                  <a:pt x="164" y="563"/>
                  <a:pt x="164" y="563"/>
                  <a:pt x="164" y="563"/>
                </a:cubicBezTo>
                <a:cubicBezTo>
                  <a:pt x="181" y="551"/>
                  <a:pt x="181" y="551"/>
                  <a:pt x="181" y="551"/>
                </a:cubicBezTo>
                <a:cubicBezTo>
                  <a:pt x="190" y="565"/>
                  <a:pt x="190" y="565"/>
                  <a:pt x="190" y="565"/>
                </a:cubicBezTo>
                <a:cubicBezTo>
                  <a:pt x="192" y="567"/>
                  <a:pt x="193" y="569"/>
                  <a:pt x="193" y="571"/>
                </a:cubicBezTo>
                <a:cubicBezTo>
                  <a:pt x="194" y="572"/>
                  <a:pt x="194" y="574"/>
                  <a:pt x="194" y="576"/>
                </a:cubicBezTo>
                <a:cubicBezTo>
                  <a:pt x="194" y="578"/>
                  <a:pt x="193" y="580"/>
                  <a:pt x="192" y="582"/>
                </a:cubicBezTo>
                <a:cubicBezTo>
                  <a:pt x="190" y="585"/>
                  <a:pt x="188" y="586"/>
                  <a:pt x="185" y="588"/>
                </a:cubicBezTo>
                <a:cubicBezTo>
                  <a:pt x="180" y="592"/>
                  <a:pt x="176" y="593"/>
                  <a:pt x="172" y="593"/>
                </a:cubicBezTo>
                <a:cubicBezTo>
                  <a:pt x="168" y="592"/>
                  <a:pt x="164" y="589"/>
                  <a:pt x="161" y="585"/>
                </a:cubicBezTo>
                <a:cubicBezTo>
                  <a:pt x="152" y="571"/>
                  <a:pt x="152" y="571"/>
                  <a:pt x="152" y="571"/>
                </a:cubicBezTo>
                <a:cubicBezTo>
                  <a:pt x="157" y="568"/>
                  <a:pt x="157" y="568"/>
                  <a:pt x="157" y="568"/>
                </a:cubicBezTo>
                <a:cubicBezTo>
                  <a:pt x="166" y="581"/>
                  <a:pt x="166" y="581"/>
                  <a:pt x="166" y="581"/>
                </a:cubicBezTo>
                <a:cubicBezTo>
                  <a:pt x="168" y="584"/>
                  <a:pt x="170" y="585"/>
                  <a:pt x="172" y="585"/>
                </a:cubicBezTo>
                <a:cubicBezTo>
                  <a:pt x="174" y="585"/>
                  <a:pt x="177" y="584"/>
                  <a:pt x="181" y="582"/>
                </a:cubicBezTo>
                <a:cubicBezTo>
                  <a:pt x="184" y="579"/>
                  <a:pt x="186" y="577"/>
                  <a:pt x="186" y="575"/>
                </a:cubicBezTo>
                <a:cubicBezTo>
                  <a:pt x="187" y="573"/>
                  <a:pt x="187" y="571"/>
                  <a:pt x="185" y="568"/>
                </a:cubicBezTo>
                <a:cubicBezTo>
                  <a:pt x="180" y="561"/>
                  <a:pt x="180" y="561"/>
                  <a:pt x="180" y="561"/>
                </a:cubicBezTo>
                <a:cubicBezTo>
                  <a:pt x="173" y="566"/>
                  <a:pt x="173" y="566"/>
                  <a:pt x="173" y="566"/>
                </a:cubicBezTo>
                <a:cubicBezTo>
                  <a:pt x="179" y="574"/>
                  <a:pt x="179" y="574"/>
                  <a:pt x="179" y="574"/>
                </a:cubicBezTo>
                <a:close/>
                <a:moveTo>
                  <a:pt x="143" y="556"/>
                </a:moveTo>
                <a:cubicBezTo>
                  <a:pt x="162" y="546"/>
                  <a:pt x="162" y="546"/>
                  <a:pt x="162" y="546"/>
                </a:cubicBezTo>
                <a:cubicBezTo>
                  <a:pt x="165" y="545"/>
                  <a:pt x="166" y="543"/>
                  <a:pt x="167" y="541"/>
                </a:cubicBezTo>
                <a:cubicBezTo>
                  <a:pt x="168" y="540"/>
                  <a:pt x="167" y="537"/>
                  <a:pt x="166" y="535"/>
                </a:cubicBezTo>
                <a:cubicBezTo>
                  <a:pt x="165" y="532"/>
                  <a:pt x="163" y="531"/>
                  <a:pt x="162" y="530"/>
                </a:cubicBezTo>
                <a:cubicBezTo>
                  <a:pt x="160" y="530"/>
                  <a:pt x="158" y="530"/>
                  <a:pt x="155" y="532"/>
                </a:cubicBezTo>
                <a:cubicBezTo>
                  <a:pt x="136" y="541"/>
                  <a:pt x="136" y="541"/>
                  <a:pt x="136" y="541"/>
                </a:cubicBezTo>
                <a:cubicBezTo>
                  <a:pt x="132" y="535"/>
                  <a:pt x="132" y="535"/>
                  <a:pt x="132" y="535"/>
                </a:cubicBezTo>
                <a:cubicBezTo>
                  <a:pt x="151" y="525"/>
                  <a:pt x="151" y="525"/>
                  <a:pt x="151" y="525"/>
                </a:cubicBezTo>
                <a:cubicBezTo>
                  <a:pt x="154" y="524"/>
                  <a:pt x="155" y="523"/>
                  <a:pt x="157" y="523"/>
                </a:cubicBezTo>
                <a:cubicBezTo>
                  <a:pt x="158" y="522"/>
                  <a:pt x="160" y="522"/>
                  <a:pt x="161" y="522"/>
                </a:cubicBezTo>
                <a:cubicBezTo>
                  <a:pt x="163" y="523"/>
                  <a:pt x="165" y="524"/>
                  <a:pt x="166" y="526"/>
                </a:cubicBezTo>
                <a:cubicBezTo>
                  <a:pt x="168" y="527"/>
                  <a:pt x="170" y="529"/>
                  <a:pt x="171" y="532"/>
                </a:cubicBezTo>
                <a:cubicBezTo>
                  <a:pt x="173" y="535"/>
                  <a:pt x="173" y="538"/>
                  <a:pt x="174" y="540"/>
                </a:cubicBezTo>
                <a:cubicBezTo>
                  <a:pt x="174" y="542"/>
                  <a:pt x="174" y="544"/>
                  <a:pt x="173" y="546"/>
                </a:cubicBezTo>
                <a:cubicBezTo>
                  <a:pt x="172" y="547"/>
                  <a:pt x="172" y="548"/>
                  <a:pt x="170" y="549"/>
                </a:cubicBezTo>
                <a:cubicBezTo>
                  <a:pt x="169" y="550"/>
                  <a:pt x="168" y="551"/>
                  <a:pt x="165" y="553"/>
                </a:cubicBezTo>
                <a:cubicBezTo>
                  <a:pt x="146" y="562"/>
                  <a:pt x="146" y="562"/>
                  <a:pt x="146" y="562"/>
                </a:cubicBezTo>
                <a:cubicBezTo>
                  <a:pt x="143" y="556"/>
                  <a:pt x="143" y="556"/>
                  <a:pt x="143" y="556"/>
                </a:cubicBezTo>
                <a:close/>
                <a:moveTo>
                  <a:pt x="130" y="509"/>
                </a:moveTo>
                <a:cubicBezTo>
                  <a:pt x="141" y="499"/>
                  <a:pt x="141" y="499"/>
                  <a:pt x="141" y="499"/>
                </a:cubicBezTo>
                <a:cubicBezTo>
                  <a:pt x="145" y="509"/>
                  <a:pt x="145" y="509"/>
                  <a:pt x="145" y="509"/>
                </a:cubicBezTo>
                <a:cubicBezTo>
                  <a:pt x="130" y="509"/>
                  <a:pt x="130" y="509"/>
                  <a:pt x="130" y="509"/>
                </a:cubicBezTo>
                <a:close/>
                <a:moveTo>
                  <a:pt x="125" y="514"/>
                </a:moveTo>
                <a:cubicBezTo>
                  <a:pt x="122" y="507"/>
                  <a:pt x="122" y="507"/>
                  <a:pt x="122" y="507"/>
                </a:cubicBezTo>
                <a:cubicBezTo>
                  <a:pt x="151" y="481"/>
                  <a:pt x="151" y="481"/>
                  <a:pt x="151" y="481"/>
                </a:cubicBezTo>
                <a:cubicBezTo>
                  <a:pt x="153" y="489"/>
                  <a:pt x="153" y="489"/>
                  <a:pt x="153" y="489"/>
                </a:cubicBezTo>
                <a:cubicBezTo>
                  <a:pt x="147" y="495"/>
                  <a:pt x="147" y="495"/>
                  <a:pt x="147" y="495"/>
                </a:cubicBezTo>
                <a:cubicBezTo>
                  <a:pt x="152" y="509"/>
                  <a:pt x="152" y="509"/>
                  <a:pt x="152" y="509"/>
                </a:cubicBezTo>
                <a:cubicBezTo>
                  <a:pt x="160" y="510"/>
                  <a:pt x="160" y="510"/>
                  <a:pt x="160" y="510"/>
                </a:cubicBezTo>
                <a:cubicBezTo>
                  <a:pt x="163" y="517"/>
                  <a:pt x="163" y="517"/>
                  <a:pt x="163" y="517"/>
                </a:cubicBezTo>
                <a:cubicBezTo>
                  <a:pt x="125" y="514"/>
                  <a:pt x="125" y="514"/>
                  <a:pt x="125" y="514"/>
                </a:cubicBezTo>
                <a:close/>
                <a:moveTo>
                  <a:pt x="115" y="485"/>
                </a:moveTo>
                <a:cubicBezTo>
                  <a:pt x="113" y="475"/>
                  <a:pt x="113" y="475"/>
                  <a:pt x="113" y="475"/>
                </a:cubicBezTo>
                <a:cubicBezTo>
                  <a:pt x="135" y="456"/>
                  <a:pt x="135" y="456"/>
                  <a:pt x="135" y="456"/>
                </a:cubicBezTo>
                <a:cubicBezTo>
                  <a:pt x="111" y="461"/>
                  <a:pt x="111" y="461"/>
                  <a:pt x="111" y="461"/>
                </a:cubicBezTo>
                <a:cubicBezTo>
                  <a:pt x="109" y="454"/>
                  <a:pt x="109" y="454"/>
                  <a:pt x="109" y="454"/>
                </a:cubicBezTo>
                <a:cubicBezTo>
                  <a:pt x="144" y="447"/>
                  <a:pt x="144" y="447"/>
                  <a:pt x="144" y="447"/>
                </a:cubicBezTo>
                <a:cubicBezTo>
                  <a:pt x="145" y="456"/>
                  <a:pt x="145" y="456"/>
                  <a:pt x="145" y="456"/>
                </a:cubicBezTo>
                <a:cubicBezTo>
                  <a:pt x="122" y="476"/>
                  <a:pt x="122" y="476"/>
                  <a:pt x="122" y="476"/>
                </a:cubicBezTo>
                <a:cubicBezTo>
                  <a:pt x="148" y="471"/>
                  <a:pt x="148" y="471"/>
                  <a:pt x="148" y="471"/>
                </a:cubicBezTo>
                <a:cubicBezTo>
                  <a:pt x="149" y="478"/>
                  <a:pt x="149" y="478"/>
                  <a:pt x="149" y="478"/>
                </a:cubicBezTo>
                <a:cubicBezTo>
                  <a:pt x="115" y="485"/>
                  <a:pt x="115" y="485"/>
                  <a:pt x="115" y="485"/>
                </a:cubicBezTo>
                <a:close/>
                <a:moveTo>
                  <a:pt x="128" y="427"/>
                </a:moveTo>
                <a:cubicBezTo>
                  <a:pt x="121" y="427"/>
                  <a:pt x="121" y="427"/>
                  <a:pt x="121" y="427"/>
                </a:cubicBezTo>
                <a:cubicBezTo>
                  <a:pt x="121" y="410"/>
                  <a:pt x="121" y="410"/>
                  <a:pt x="121" y="410"/>
                </a:cubicBezTo>
                <a:cubicBezTo>
                  <a:pt x="142" y="409"/>
                  <a:pt x="142" y="409"/>
                  <a:pt x="142" y="409"/>
                </a:cubicBezTo>
                <a:cubicBezTo>
                  <a:pt x="142" y="425"/>
                  <a:pt x="142" y="425"/>
                  <a:pt x="142" y="425"/>
                </a:cubicBezTo>
                <a:cubicBezTo>
                  <a:pt x="142" y="428"/>
                  <a:pt x="142" y="431"/>
                  <a:pt x="142" y="432"/>
                </a:cubicBezTo>
                <a:cubicBezTo>
                  <a:pt x="141" y="434"/>
                  <a:pt x="140" y="435"/>
                  <a:pt x="139" y="437"/>
                </a:cubicBezTo>
                <a:cubicBezTo>
                  <a:pt x="138" y="439"/>
                  <a:pt x="136" y="440"/>
                  <a:pt x="134" y="441"/>
                </a:cubicBezTo>
                <a:cubicBezTo>
                  <a:pt x="132" y="442"/>
                  <a:pt x="129" y="442"/>
                  <a:pt x="126" y="443"/>
                </a:cubicBezTo>
                <a:cubicBezTo>
                  <a:pt x="119" y="443"/>
                  <a:pt x="115" y="441"/>
                  <a:pt x="112" y="439"/>
                </a:cubicBezTo>
                <a:cubicBezTo>
                  <a:pt x="109" y="436"/>
                  <a:pt x="107" y="432"/>
                  <a:pt x="107" y="426"/>
                </a:cubicBezTo>
                <a:cubicBezTo>
                  <a:pt x="107" y="410"/>
                  <a:pt x="107" y="410"/>
                  <a:pt x="107" y="410"/>
                </a:cubicBezTo>
                <a:cubicBezTo>
                  <a:pt x="113" y="410"/>
                  <a:pt x="113" y="410"/>
                  <a:pt x="113" y="410"/>
                </a:cubicBezTo>
                <a:cubicBezTo>
                  <a:pt x="113" y="426"/>
                  <a:pt x="113" y="426"/>
                  <a:pt x="113" y="426"/>
                </a:cubicBezTo>
                <a:cubicBezTo>
                  <a:pt x="113" y="429"/>
                  <a:pt x="114" y="431"/>
                  <a:pt x="116" y="432"/>
                </a:cubicBezTo>
                <a:cubicBezTo>
                  <a:pt x="118" y="434"/>
                  <a:pt x="121" y="434"/>
                  <a:pt x="125" y="434"/>
                </a:cubicBezTo>
                <a:cubicBezTo>
                  <a:pt x="129" y="434"/>
                  <a:pt x="132" y="433"/>
                  <a:pt x="133" y="432"/>
                </a:cubicBezTo>
                <a:cubicBezTo>
                  <a:pt x="135" y="431"/>
                  <a:pt x="136" y="428"/>
                  <a:pt x="136" y="425"/>
                </a:cubicBezTo>
                <a:cubicBezTo>
                  <a:pt x="136" y="417"/>
                  <a:pt x="136" y="417"/>
                  <a:pt x="136" y="417"/>
                </a:cubicBezTo>
                <a:cubicBezTo>
                  <a:pt x="127" y="417"/>
                  <a:pt x="127" y="417"/>
                  <a:pt x="127" y="417"/>
                </a:cubicBezTo>
                <a:cubicBezTo>
                  <a:pt x="128" y="427"/>
                  <a:pt x="128" y="427"/>
                  <a:pt x="128" y="427"/>
                </a:cubicBezTo>
                <a:close/>
                <a:moveTo>
                  <a:pt x="115" y="385"/>
                </a:moveTo>
                <a:cubicBezTo>
                  <a:pt x="115" y="385"/>
                  <a:pt x="115" y="385"/>
                  <a:pt x="115" y="385"/>
                </a:cubicBezTo>
                <a:cubicBezTo>
                  <a:pt x="115" y="382"/>
                  <a:pt x="116" y="379"/>
                  <a:pt x="117" y="378"/>
                </a:cubicBezTo>
                <a:cubicBezTo>
                  <a:pt x="119" y="377"/>
                  <a:pt x="122" y="377"/>
                  <a:pt x="127" y="377"/>
                </a:cubicBezTo>
                <a:cubicBezTo>
                  <a:pt x="131" y="377"/>
                  <a:pt x="134" y="378"/>
                  <a:pt x="135" y="379"/>
                </a:cubicBezTo>
                <a:cubicBezTo>
                  <a:pt x="137" y="381"/>
                  <a:pt x="138" y="383"/>
                  <a:pt x="137" y="386"/>
                </a:cubicBezTo>
                <a:cubicBezTo>
                  <a:pt x="137" y="395"/>
                  <a:pt x="137" y="395"/>
                  <a:pt x="137" y="395"/>
                </a:cubicBezTo>
                <a:cubicBezTo>
                  <a:pt x="114" y="394"/>
                  <a:pt x="114" y="394"/>
                  <a:pt x="114" y="394"/>
                </a:cubicBezTo>
                <a:cubicBezTo>
                  <a:pt x="115" y="385"/>
                  <a:pt x="115" y="385"/>
                  <a:pt x="115" y="385"/>
                </a:cubicBezTo>
                <a:close/>
                <a:moveTo>
                  <a:pt x="107" y="401"/>
                </a:moveTo>
                <a:cubicBezTo>
                  <a:pt x="108" y="384"/>
                  <a:pt x="108" y="384"/>
                  <a:pt x="108" y="384"/>
                </a:cubicBezTo>
                <a:cubicBezTo>
                  <a:pt x="109" y="378"/>
                  <a:pt x="111" y="374"/>
                  <a:pt x="114" y="372"/>
                </a:cubicBezTo>
                <a:cubicBezTo>
                  <a:pt x="117" y="369"/>
                  <a:pt x="122" y="368"/>
                  <a:pt x="128" y="369"/>
                </a:cubicBezTo>
                <a:cubicBezTo>
                  <a:pt x="131" y="369"/>
                  <a:pt x="134" y="370"/>
                  <a:pt x="136" y="371"/>
                </a:cubicBezTo>
                <a:cubicBezTo>
                  <a:pt x="138" y="372"/>
                  <a:pt x="140" y="373"/>
                  <a:pt x="141" y="375"/>
                </a:cubicBezTo>
                <a:cubicBezTo>
                  <a:pt x="142" y="377"/>
                  <a:pt x="143" y="378"/>
                  <a:pt x="143" y="380"/>
                </a:cubicBezTo>
                <a:cubicBezTo>
                  <a:pt x="144" y="381"/>
                  <a:pt x="144" y="384"/>
                  <a:pt x="144" y="387"/>
                </a:cubicBezTo>
                <a:cubicBezTo>
                  <a:pt x="142" y="403"/>
                  <a:pt x="142" y="403"/>
                  <a:pt x="142" y="403"/>
                </a:cubicBezTo>
                <a:cubicBezTo>
                  <a:pt x="107" y="401"/>
                  <a:pt x="107" y="401"/>
                  <a:pt x="107" y="401"/>
                </a:cubicBezTo>
                <a:close/>
                <a:moveTo>
                  <a:pt x="128" y="362"/>
                </a:moveTo>
                <a:cubicBezTo>
                  <a:pt x="123" y="361"/>
                  <a:pt x="118" y="359"/>
                  <a:pt x="116" y="355"/>
                </a:cubicBezTo>
                <a:cubicBezTo>
                  <a:pt x="114" y="351"/>
                  <a:pt x="114" y="347"/>
                  <a:pt x="115" y="341"/>
                </a:cubicBezTo>
                <a:cubicBezTo>
                  <a:pt x="116" y="335"/>
                  <a:pt x="119" y="331"/>
                  <a:pt x="122" y="329"/>
                </a:cubicBezTo>
                <a:cubicBezTo>
                  <a:pt x="126" y="327"/>
                  <a:pt x="131" y="326"/>
                  <a:pt x="137" y="328"/>
                </a:cubicBezTo>
                <a:cubicBezTo>
                  <a:pt x="143" y="329"/>
                  <a:pt x="147" y="332"/>
                  <a:pt x="149" y="335"/>
                </a:cubicBezTo>
                <a:cubicBezTo>
                  <a:pt x="152" y="339"/>
                  <a:pt x="152" y="343"/>
                  <a:pt x="151" y="349"/>
                </a:cubicBezTo>
                <a:cubicBezTo>
                  <a:pt x="149" y="355"/>
                  <a:pt x="147" y="359"/>
                  <a:pt x="143" y="361"/>
                </a:cubicBezTo>
                <a:cubicBezTo>
                  <a:pt x="140" y="364"/>
                  <a:pt x="135" y="364"/>
                  <a:pt x="128" y="362"/>
                </a:cubicBezTo>
                <a:close/>
                <a:moveTo>
                  <a:pt x="121" y="342"/>
                </a:moveTo>
                <a:cubicBezTo>
                  <a:pt x="122" y="339"/>
                  <a:pt x="123" y="337"/>
                  <a:pt x="125" y="336"/>
                </a:cubicBezTo>
                <a:cubicBezTo>
                  <a:pt x="128" y="335"/>
                  <a:pt x="131" y="335"/>
                  <a:pt x="135" y="336"/>
                </a:cubicBezTo>
                <a:cubicBezTo>
                  <a:pt x="139" y="337"/>
                  <a:pt x="142" y="338"/>
                  <a:pt x="143" y="340"/>
                </a:cubicBezTo>
                <a:cubicBezTo>
                  <a:pt x="145" y="342"/>
                  <a:pt x="145" y="345"/>
                  <a:pt x="145" y="348"/>
                </a:cubicBezTo>
                <a:cubicBezTo>
                  <a:pt x="144" y="351"/>
                  <a:pt x="142" y="353"/>
                  <a:pt x="140" y="354"/>
                </a:cubicBezTo>
                <a:cubicBezTo>
                  <a:pt x="138" y="355"/>
                  <a:pt x="135" y="355"/>
                  <a:pt x="130" y="354"/>
                </a:cubicBezTo>
                <a:cubicBezTo>
                  <a:pt x="126" y="353"/>
                  <a:pt x="124" y="352"/>
                  <a:pt x="122" y="350"/>
                </a:cubicBezTo>
                <a:cubicBezTo>
                  <a:pt x="121" y="348"/>
                  <a:pt x="120" y="345"/>
                  <a:pt x="121" y="342"/>
                </a:cubicBezTo>
                <a:close/>
                <a:moveTo>
                  <a:pt x="124" y="314"/>
                </a:moveTo>
                <a:cubicBezTo>
                  <a:pt x="127" y="305"/>
                  <a:pt x="127" y="305"/>
                  <a:pt x="127" y="305"/>
                </a:cubicBezTo>
                <a:cubicBezTo>
                  <a:pt x="156" y="301"/>
                  <a:pt x="156" y="301"/>
                  <a:pt x="156" y="301"/>
                </a:cubicBezTo>
                <a:cubicBezTo>
                  <a:pt x="133" y="292"/>
                  <a:pt x="133" y="292"/>
                  <a:pt x="133" y="292"/>
                </a:cubicBezTo>
                <a:cubicBezTo>
                  <a:pt x="135" y="284"/>
                  <a:pt x="135" y="284"/>
                  <a:pt x="135" y="284"/>
                </a:cubicBezTo>
                <a:cubicBezTo>
                  <a:pt x="168" y="298"/>
                  <a:pt x="168" y="298"/>
                  <a:pt x="168" y="298"/>
                </a:cubicBezTo>
                <a:cubicBezTo>
                  <a:pt x="165" y="306"/>
                  <a:pt x="165" y="306"/>
                  <a:pt x="165" y="306"/>
                </a:cubicBezTo>
                <a:cubicBezTo>
                  <a:pt x="135" y="310"/>
                  <a:pt x="135" y="310"/>
                  <a:pt x="135" y="310"/>
                </a:cubicBezTo>
                <a:cubicBezTo>
                  <a:pt x="159" y="320"/>
                  <a:pt x="159" y="320"/>
                  <a:pt x="159" y="320"/>
                </a:cubicBezTo>
                <a:cubicBezTo>
                  <a:pt x="156" y="327"/>
                  <a:pt x="156" y="327"/>
                  <a:pt x="156" y="327"/>
                </a:cubicBezTo>
                <a:cubicBezTo>
                  <a:pt x="124" y="314"/>
                  <a:pt x="124" y="314"/>
                  <a:pt x="124" y="314"/>
                </a:cubicBezTo>
                <a:close/>
                <a:moveTo>
                  <a:pt x="166" y="273"/>
                </a:moveTo>
                <a:cubicBezTo>
                  <a:pt x="160" y="269"/>
                  <a:pt x="160" y="269"/>
                  <a:pt x="160" y="269"/>
                </a:cubicBezTo>
                <a:cubicBezTo>
                  <a:pt x="169" y="254"/>
                  <a:pt x="169" y="254"/>
                  <a:pt x="169" y="254"/>
                </a:cubicBezTo>
                <a:cubicBezTo>
                  <a:pt x="187" y="265"/>
                  <a:pt x="187" y="265"/>
                  <a:pt x="187" y="265"/>
                </a:cubicBezTo>
                <a:cubicBezTo>
                  <a:pt x="179" y="279"/>
                  <a:pt x="179" y="279"/>
                  <a:pt x="179" y="279"/>
                </a:cubicBezTo>
                <a:cubicBezTo>
                  <a:pt x="178" y="281"/>
                  <a:pt x="176" y="283"/>
                  <a:pt x="175" y="284"/>
                </a:cubicBezTo>
                <a:cubicBezTo>
                  <a:pt x="174" y="286"/>
                  <a:pt x="172" y="286"/>
                  <a:pt x="171" y="287"/>
                </a:cubicBezTo>
                <a:cubicBezTo>
                  <a:pt x="168" y="288"/>
                  <a:pt x="166" y="288"/>
                  <a:pt x="164" y="288"/>
                </a:cubicBezTo>
                <a:cubicBezTo>
                  <a:pt x="161" y="287"/>
                  <a:pt x="159" y="286"/>
                  <a:pt x="156" y="284"/>
                </a:cubicBezTo>
                <a:cubicBezTo>
                  <a:pt x="151" y="281"/>
                  <a:pt x="147" y="278"/>
                  <a:pt x="146" y="274"/>
                </a:cubicBezTo>
                <a:cubicBezTo>
                  <a:pt x="145" y="270"/>
                  <a:pt x="146" y="265"/>
                  <a:pt x="149" y="260"/>
                </a:cubicBezTo>
                <a:cubicBezTo>
                  <a:pt x="157" y="247"/>
                  <a:pt x="157" y="247"/>
                  <a:pt x="157" y="247"/>
                </a:cubicBezTo>
                <a:cubicBezTo>
                  <a:pt x="162" y="250"/>
                  <a:pt x="162" y="250"/>
                  <a:pt x="162" y="250"/>
                </a:cubicBezTo>
                <a:cubicBezTo>
                  <a:pt x="154" y="264"/>
                  <a:pt x="154" y="264"/>
                  <a:pt x="154" y="264"/>
                </a:cubicBezTo>
                <a:cubicBezTo>
                  <a:pt x="153" y="266"/>
                  <a:pt x="152" y="268"/>
                  <a:pt x="153" y="271"/>
                </a:cubicBezTo>
                <a:cubicBezTo>
                  <a:pt x="154" y="273"/>
                  <a:pt x="156" y="275"/>
                  <a:pt x="160" y="277"/>
                </a:cubicBezTo>
                <a:cubicBezTo>
                  <a:pt x="163" y="279"/>
                  <a:pt x="166" y="280"/>
                  <a:pt x="168" y="280"/>
                </a:cubicBezTo>
                <a:cubicBezTo>
                  <a:pt x="170" y="279"/>
                  <a:pt x="172" y="278"/>
                  <a:pt x="174" y="276"/>
                </a:cubicBezTo>
                <a:cubicBezTo>
                  <a:pt x="178" y="268"/>
                  <a:pt x="178" y="268"/>
                  <a:pt x="178" y="268"/>
                </a:cubicBezTo>
                <a:cubicBezTo>
                  <a:pt x="171" y="264"/>
                  <a:pt x="171" y="264"/>
                  <a:pt x="171" y="264"/>
                </a:cubicBezTo>
                <a:cubicBezTo>
                  <a:pt x="166" y="273"/>
                  <a:pt x="166" y="273"/>
                  <a:pt x="166" y="273"/>
                </a:cubicBezTo>
                <a:close/>
                <a:moveTo>
                  <a:pt x="197" y="199"/>
                </a:moveTo>
                <a:cubicBezTo>
                  <a:pt x="211" y="215"/>
                  <a:pt x="211" y="215"/>
                  <a:pt x="211" y="215"/>
                </a:cubicBezTo>
                <a:cubicBezTo>
                  <a:pt x="213" y="217"/>
                  <a:pt x="215" y="218"/>
                  <a:pt x="217" y="219"/>
                </a:cubicBezTo>
                <a:cubicBezTo>
                  <a:pt x="219" y="219"/>
                  <a:pt x="221" y="218"/>
                  <a:pt x="223" y="216"/>
                </a:cubicBezTo>
                <a:cubicBezTo>
                  <a:pt x="225" y="214"/>
                  <a:pt x="226" y="212"/>
                  <a:pt x="226" y="210"/>
                </a:cubicBezTo>
                <a:cubicBezTo>
                  <a:pt x="226" y="208"/>
                  <a:pt x="225" y="206"/>
                  <a:pt x="223" y="204"/>
                </a:cubicBezTo>
                <a:cubicBezTo>
                  <a:pt x="208" y="188"/>
                  <a:pt x="208" y="188"/>
                  <a:pt x="208" y="188"/>
                </a:cubicBezTo>
                <a:cubicBezTo>
                  <a:pt x="214" y="183"/>
                  <a:pt x="214" y="183"/>
                  <a:pt x="214" y="183"/>
                </a:cubicBezTo>
                <a:cubicBezTo>
                  <a:pt x="228" y="199"/>
                  <a:pt x="228" y="199"/>
                  <a:pt x="228" y="199"/>
                </a:cubicBezTo>
                <a:cubicBezTo>
                  <a:pt x="230" y="201"/>
                  <a:pt x="231" y="202"/>
                  <a:pt x="232" y="203"/>
                </a:cubicBezTo>
                <a:cubicBezTo>
                  <a:pt x="233" y="205"/>
                  <a:pt x="233" y="206"/>
                  <a:pt x="233" y="207"/>
                </a:cubicBezTo>
                <a:cubicBezTo>
                  <a:pt x="233" y="209"/>
                  <a:pt x="233" y="212"/>
                  <a:pt x="232" y="214"/>
                </a:cubicBezTo>
                <a:cubicBezTo>
                  <a:pt x="231" y="216"/>
                  <a:pt x="229" y="218"/>
                  <a:pt x="227" y="220"/>
                </a:cubicBezTo>
                <a:cubicBezTo>
                  <a:pt x="224" y="222"/>
                  <a:pt x="222" y="224"/>
                  <a:pt x="220" y="225"/>
                </a:cubicBezTo>
                <a:cubicBezTo>
                  <a:pt x="218" y="226"/>
                  <a:pt x="216" y="226"/>
                  <a:pt x="214" y="226"/>
                </a:cubicBezTo>
                <a:cubicBezTo>
                  <a:pt x="213" y="225"/>
                  <a:pt x="212" y="225"/>
                  <a:pt x="210" y="224"/>
                </a:cubicBezTo>
                <a:cubicBezTo>
                  <a:pt x="209" y="223"/>
                  <a:pt x="208" y="222"/>
                  <a:pt x="206" y="220"/>
                </a:cubicBezTo>
                <a:cubicBezTo>
                  <a:pt x="191" y="204"/>
                  <a:pt x="191" y="204"/>
                  <a:pt x="191" y="204"/>
                </a:cubicBezTo>
                <a:cubicBezTo>
                  <a:pt x="197" y="199"/>
                  <a:pt x="197" y="199"/>
                  <a:pt x="197" y="199"/>
                </a:cubicBezTo>
                <a:close/>
                <a:moveTo>
                  <a:pt x="222" y="175"/>
                </a:moveTo>
                <a:cubicBezTo>
                  <a:pt x="230" y="170"/>
                  <a:pt x="230" y="170"/>
                  <a:pt x="230" y="170"/>
                </a:cubicBezTo>
                <a:cubicBezTo>
                  <a:pt x="256" y="183"/>
                  <a:pt x="256" y="183"/>
                  <a:pt x="256" y="183"/>
                </a:cubicBezTo>
                <a:cubicBezTo>
                  <a:pt x="242" y="162"/>
                  <a:pt x="242" y="162"/>
                  <a:pt x="242" y="162"/>
                </a:cubicBezTo>
                <a:cubicBezTo>
                  <a:pt x="248" y="157"/>
                  <a:pt x="248" y="157"/>
                  <a:pt x="248" y="157"/>
                </a:cubicBezTo>
                <a:cubicBezTo>
                  <a:pt x="268" y="187"/>
                  <a:pt x="268" y="187"/>
                  <a:pt x="268" y="187"/>
                </a:cubicBezTo>
                <a:cubicBezTo>
                  <a:pt x="261" y="192"/>
                  <a:pt x="261" y="192"/>
                  <a:pt x="261" y="192"/>
                </a:cubicBezTo>
                <a:cubicBezTo>
                  <a:pt x="233" y="178"/>
                  <a:pt x="233" y="178"/>
                  <a:pt x="233" y="178"/>
                </a:cubicBezTo>
                <a:cubicBezTo>
                  <a:pt x="249" y="200"/>
                  <a:pt x="249" y="200"/>
                  <a:pt x="249" y="200"/>
                </a:cubicBezTo>
                <a:cubicBezTo>
                  <a:pt x="243" y="205"/>
                  <a:pt x="243" y="205"/>
                  <a:pt x="243" y="205"/>
                </a:cubicBezTo>
                <a:cubicBezTo>
                  <a:pt x="222" y="175"/>
                  <a:pt x="222" y="175"/>
                  <a:pt x="222" y="175"/>
                </a:cubicBezTo>
                <a:close/>
                <a:moveTo>
                  <a:pt x="282" y="180"/>
                </a:moveTo>
                <a:cubicBezTo>
                  <a:pt x="275" y="184"/>
                  <a:pt x="275" y="184"/>
                  <a:pt x="275" y="184"/>
                </a:cubicBezTo>
                <a:cubicBezTo>
                  <a:pt x="257" y="153"/>
                  <a:pt x="257" y="153"/>
                  <a:pt x="257" y="153"/>
                </a:cubicBezTo>
                <a:cubicBezTo>
                  <a:pt x="264" y="149"/>
                  <a:pt x="264" y="149"/>
                  <a:pt x="264" y="149"/>
                </a:cubicBezTo>
                <a:cubicBezTo>
                  <a:pt x="282" y="180"/>
                  <a:pt x="282" y="180"/>
                  <a:pt x="282" y="180"/>
                </a:cubicBezTo>
                <a:close/>
                <a:moveTo>
                  <a:pt x="297" y="172"/>
                </a:moveTo>
                <a:cubicBezTo>
                  <a:pt x="268" y="146"/>
                  <a:pt x="268" y="146"/>
                  <a:pt x="268" y="146"/>
                </a:cubicBezTo>
                <a:cubicBezTo>
                  <a:pt x="276" y="142"/>
                  <a:pt x="276" y="142"/>
                  <a:pt x="276" y="142"/>
                </a:cubicBezTo>
                <a:cubicBezTo>
                  <a:pt x="297" y="162"/>
                  <a:pt x="297" y="162"/>
                  <a:pt x="297" y="162"/>
                </a:cubicBezTo>
                <a:cubicBezTo>
                  <a:pt x="295" y="133"/>
                  <a:pt x="295" y="133"/>
                  <a:pt x="295" y="133"/>
                </a:cubicBezTo>
                <a:cubicBezTo>
                  <a:pt x="302" y="130"/>
                  <a:pt x="302" y="130"/>
                  <a:pt x="302" y="130"/>
                </a:cubicBezTo>
                <a:cubicBezTo>
                  <a:pt x="304" y="169"/>
                  <a:pt x="304" y="169"/>
                  <a:pt x="304" y="169"/>
                </a:cubicBezTo>
                <a:cubicBezTo>
                  <a:pt x="297" y="172"/>
                  <a:pt x="297" y="172"/>
                  <a:pt x="297" y="172"/>
                </a:cubicBezTo>
                <a:close/>
                <a:moveTo>
                  <a:pt x="325" y="130"/>
                </a:moveTo>
                <a:cubicBezTo>
                  <a:pt x="323" y="131"/>
                  <a:pt x="321" y="132"/>
                  <a:pt x="320" y="134"/>
                </a:cubicBezTo>
                <a:cubicBezTo>
                  <a:pt x="319" y="136"/>
                  <a:pt x="319" y="138"/>
                  <a:pt x="320" y="141"/>
                </a:cubicBezTo>
                <a:cubicBezTo>
                  <a:pt x="339" y="135"/>
                  <a:pt x="339" y="135"/>
                  <a:pt x="339" y="135"/>
                </a:cubicBezTo>
                <a:cubicBezTo>
                  <a:pt x="341" y="141"/>
                  <a:pt x="341" y="141"/>
                  <a:pt x="341" y="141"/>
                </a:cubicBezTo>
                <a:cubicBezTo>
                  <a:pt x="321" y="147"/>
                  <a:pt x="321" y="147"/>
                  <a:pt x="321" y="147"/>
                </a:cubicBezTo>
                <a:cubicBezTo>
                  <a:pt x="322" y="150"/>
                  <a:pt x="323" y="152"/>
                  <a:pt x="325" y="153"/>
                </a:cubicBezTo>
                <a:cubicBezTo>
                  <a:pt x="327" y="154"/>
                  <a:pt x="329" y="154"/>
                  <a:pt x="332" y="153"/>
                </a:cubicBezTo>
                <a:cubicBezTo>
                  <a:pt x="344" y="149"/>
                  <a:pt x="344" y="149"/>
                  <a:pt x="344" y="149"/>
                </a:cubicBezTo>
                <a:cubicBezTo>
                  <a:pt x="345" y="155"/>
                  <a:pt x="345" y="155"/>
                  <a:pt x="345" y="155"/>
                </a:cubicBezTo>
                <a:cubicBezTo>
                  <a:pt x="333" y="159"/>
                  <a:pt x="333" y="159"/>
                  <a:pt x="333" y="159"/>
                </a:cubicBezTo>
                <a:cubicBezTo>
                  <a:pt x="331" y="160"/>
                  <a:pt x="328" y="160"/>
                  <a:pt x="327" y="160"/>
                </a:cubicBezTo>
                <a:cubicBezTo>
                  <a:pt x="325" y="160"/>
                  <a:pt x="323" y="160"/>
                  <a:pt x="322" y="159"/>
                </a:cubicBezTo>
                <a:cubicBezTo>
                  <a:pt x="320" y="158"/>
                  <a:pt x="318" y="157"/>
                  <a:pt x="316" y="155"/>
                </a:cubicBezTo>
                <a:cubicBezTo>
                  <a:pt x="315" y="153"/>
                  <a:pt x="314" y="150"/>
                  <a:pt x="313" y="147"/>
                </a:cubicBezTo>
                <a:cubicBezTo>
                  <a:pt x="311" y="141"/>
                  <a:pt x="311" y="136"/>
                  <a:pt x="313" y="132"/>
                </a:cubicBezTo>
                <a:cubicBezTo>
                  <a:pt x="315" y="129"/>
                  <a:pt x="318" y="126"/>
                  <a:pt x="324" y="124"/>
                </a:cubicBezTo>
                <a:cubicBezTo>
                  <a:pt x="335" y="121"/>
                  <a:pt x="335" y="121"/>
                  <a:pt x="335" y="121"/>
                </a:cubicBezTo>
                <a:cubicBezTo>
                  <a:pt x="337" y="127"/>
                  <a:pt x="337" y="127"/>
                  <a:pt x="337" y="127"/>
                </a:cubicBezTo>
                <a:cubicBezTo>
                  <a:pt x="325" y="130"/>
                  <a:pt x="325" y="130"/>
                  <a:pt x="325" y="130"/>
                </a:cubicBezTo>
                <a:close/>
                <a:moveTo>
                  <a:pt x="364" y="122"/>
                </a:moveTo>
                <a:cubicBezTo>
                  <a:pt x="364" y="122"/>
                  <a:pt x="364" y="122"/>
                  <a:pt x="364" y="122"/>
                </a:cubicBezTo>
                <a:cubicBezTo>
                  <a:pt x="367" y="122"/>
                  <a:pt x="368" y="122"/>
                  <a:pt x="369" y="123"/>
                </a:cubicBezTo>
                <a:cubicBezTo>
                  <a:pt x="370" y="123"/>
                  <a:pt x="371" y="124"/>
                  <a:pt x="371" y="126"/>
                </a:cubicBezTo>
                <a:cubicBezTo>
                  <a:pt x="371" y="128"/>
                  <a:pt x="371" y="129"/>
                  <a:pt x="370" y="130"/>
                </a:cubicBezTo>
                <a:cubicBezTo>
                  <a:pt x="369" y="130"/>
                  <a:pt x="368" y="131"/>
                  <a:pt x="365" y="131"/>
                </a:cubicBezTo>
                <a:cubicBezTo>
                  <a:pt x="356" y="133"/>
                  <a:pt x="356" y="133"/>
                  <a:pt x="356" y="133"/>
                </a:cubicBezTo>
                <a:cubicBezTo>
                  <a:pt x="355" y="124"/>
                  <a:pt x="355" y="124"/>
                  <a:pt x="355" y="124"/>
                </a:cubicBezTo>
                <a:cubicBezTo>
                  <a:pt x="364" y="122"/>
                  <a:pt x="364" y="122"/>
                  <a:pt x="364" y="122"/>
                </a:cubicBezTo>
                <a:close/>
                <a:moveTo>
                  <a:pt x="347" y="118"/>
                </a:moveTo>
                <a:cubicBezTo>
                  <a:pt x="365" y="116"/>
                  <a:pt x="365" y="116"/>
                  <a:pt x="365" y="116"/>
                </a:cubicBezTo>
                <a:cubicBezTo>
                  <a:pt x="369" y="115"/>
                  <a:pt x="372" y="116"/>
                  <a:pt x="375" y="117"/>
                </a:cubicBezTo>
                <a:cubicBezTo>
                  <a:pt x="377" y="119"/>
                  <a:pt x="378" y="121"/>
                  <a:pt x="379" y="125"/>
                </a:cubicBezTo>
                <a:cubicBezTo>
                  <a:pt x="379" y="128"/>
                  <a:pt x="379" y="130"/>
                  <a:pt x="378" y="132"/>
                </a:cubicBezTo>
                <a:cubicBezTo>
                  <a:pt x="377" y="134"/>
                  <a:pt x="375" y="135"/>
                  <a:pt x="373" y="136"/>
                </a:cubicBezTo>
                <a:cubicBezTo>
                  <a:pt x="384" y="149"/>
                  <a:pt x="384" y="149"/>
                  <a:pt x="384" y="149"/>
                </a:cubicBezTo>
                <a:cubicBezTo>
                  <a:pt x="376" y="151"/>
                  <a:pt x="376" y="151"/>
                  <a:pt x="376" y="151"/>
                </a:cubicBezTo>
                <a:cubicBezTo>
                  <a:pt x="366" y="138"/>
                  <a:pt x="366" y="138"/>
                  <a:pt x="366" y="138"/>
                </a:cubicBezTo>
                <a:cubicBezTo>
                  <a:pt x="357" y="139"/>
                  <a:pt x="357" y="139"/>
                  <a:pt x="357" y="139"/>
                </a:cubicBezTo>
                <a:cubicBezTo>
                  <a:pt x="359" y="153"/>
                  <a:pt x="359" y="153"/>
                  <a:pt x="359" y="153"/>
                </a:cubicBezTo>
                <a:cubicBezTo>
                  <a:pt x="352" y="154"/>
                  <a:pt x="352" y="154"/>
                  <a:pt x="352" y="154"/>
                </a:cubicBezTo>
                <a:cubicBezTo>
                  <a:pt x="347" y="118"/>
                  <a:pt x="347" y="118"/>
                  <a:pt x="347" y="118"/>
                </a:cubicBezTo>
                <a:close/>
                <a:moveTo>
                  <a:pt x="419" y="121"/>
                </a:moveTo>
                <a:cubicBezTo>
                  <a:pt x="401" y="121"/>
                  <a:pt x="401" y="121"/>
                  <a:pt x="401" y="121"/>
                </a:cubicBezTo>
                <a:cubicBezTo>
                  <a:pt x="399" y="121"/>
                  <a:pt x="397" y="121"/>
                  <a:pt x="396" y="122"/>
                </a:cubicBezTo>
                <a:cubicBezTo>
                  <a:pt x="395" y="123"/>
                  <a:pt x="395" y="124"/>
                  <a:pt x="395" y="125"/>
                </a:cubicBezTo>
                <a:cubicBezTo>
                  <a:pt x="395" y="127"/>
                  <a:pt x="395" y="128"/>
                  <a:pt x="396" y="128"/>
                </a:cubicBezTo>
                <a:cubicBezTo>
                  <a:pt x="397" y="129"/>
                  <a:pt x="398" y="129"/>
                  <a:pt x="399" y="129"/>
                </a:cubicBezTo>
                <a:cubicBezTo>
                  <a:pt x="409" y="129"/>
                  <a:pt x="409" y="129"/>
                  <a:pt x="409" y="129"/>
                </a:cubicBezTo>
                <a:cubicBezTo>
                  <a:pt x="413" y="130"/>
                  <a:pt x="416" y="130"/>
                  <a:pt x="418" y="132"/>
                </a:cubicBezTo>
                <a:cubicBezTo>
                  <a:pt x="420" y="134"/>
                  <a:pt x="420" y="136"/>
                  <a:pt x="420" y="140"/>
                </a:cubicBezTo>
                <a:cubicBezTo>
                  <a:pt x="420" y="144"/>
                  <a:pt x="419" y="146"/>
                  <a:pt x="417" y="148"/>
                </a:cubicBezTo>
                <a:cubicBezTo>
                  <a:pt x="415" y="150"/>
                  <a:pt x="412" y="150"/>
                  <a:pt x="408" y="150"/>
                </a:cubicBezTo>
                <a:cubicBezTo>
                  <a:pt x="388" y="150"/>
                  <a:pt x="388" y="150"/>
                  <a:pt x="388" y="150"/>
                </a:cubicBezTo>
                <a:cubicBezTo>
                  <a:pt x="388" y="144"/>
                  <a:pt x="388" y="144"/>
                  <a:pt x="388" y="144"/>
                </a:cubicBezTo>
                <a:cubicBezTo>
                  <a:pt x="407" y="144"/>
                  <a:pt x="407" y="144"/>
                  <a:pt x="407" y="144"/>
                </a:cubicBezTo>
                <a:cubicBezTo>
                  <a:pt x="409" y="144"/>
                  <a:pt x="410" y="144"/>
                  <a:pt x="411" y="143"/>
                </a:cubicBezTo>
                <a:cubicBezTo>
                  <a:pt x="412" y="142"/>
                  <a:pt x="413" y="141"/>
                  <a:pt x="413" y="140"/>
                </a:cubicBezTo>
                <a:cubicBezTo>
                  <a:pt x="413" y="139"/>
                  <a:pt x="412" y="137"/>
                  <a:pt x="411" y="137"/>
                </a:cubicBezTo>
                <a:cubicBezTo>
                  <a:pt x="411" y="136"/>
                  <a:pt x="409" y="136"/>
                  <a:pt x="407" y="136"/>
                </a:cubicBezTo>
                <a:cubicBezTo>
                  <a:pt x="399" y="136"/>
                  <a:pt x="399" y="136"/>
                  <a:pt x="399" y="136"/>
                </a:cubicBezTo>
                <a:cubicBezTo>
                  <a:pt x="395" y="136"/>
                  <a:pt x="392" y="135"/>
                  <a:pt x="390" y="133"/>
                </a:cubicBezTo>
                <a:cubicBezTo>
                  <a:pt x="388" y="131"/>
                  <a:pt x="387" y="129"/>
                  <a:pt x="387" y="125"/>
                </a:cubicBezTo>
                <a:cubicBezTo>
                  <a:pt x="387" y="121"/>
                  <a:pt x="388" y="119"/>
                  <a:pt x="390" y="117"/>
                </a:cubicBezTo>
                <a:cubicBezTo>
                  <a:pt x="392" y="115"/>
                  <a:pt x="395" y="114"/>
                  <a:pt x="400" y="114"/>
                </a:cubicBezTo>
                <a:cubicBezTo>
                  <a:pt x="419" y="115"/>
                  <a:pt x="419" y="115"/>
                  <a:pt x="419" y="115"/>
                </a:cubicBezTo>
                <a:cubicBezTo>
                  <a:pt x="419" y="121"/>
                  <a:pt x="419" y="121"/>
                  <a:pt x="419" y="121"/>
                </a:cubicBezTo>
                <a:close/>
                <a:moveTo>
                  <a:pt x="433" y="152"/>
                </a:moveTo>
                <a:cubicBezTo>
                  <a:pt x="426" y="151"/>
                  <a:pt x="426" y="151"/>
                  <a:pt x="426" y="151"/>
                </a:cubicBezTo>
                <a:cubicBezTo>
                  <a:pt x="431" y="115"/>
                  <a:pt x="431" y="115"/>
                  <a:pt x="431" y="115"/>
                </a:cubicBezTo>
                <a:cubicBezTo>
                  <a:pt x="438" y="117"/>
                  <a:pt x="438" y="117"/>
                  <a:pt x="438" y="117"/>
                </a:cubicBezTo>
                <a:cubicBezTo>
                  <a:pt x="433" y="152"/>
                  <a:pt x="433" y="152"/>
                  <a:pt x="433" y="152"/>
                </a:cubicBezTo>
                <a:close/>
                <a:moveTo>
                  <a:pt x="453" y="126"/>
                </a:moveTo>
                <a:cubicBezTo>
                  <a:pt x="442" y="124"/>
                  <a:pt x="442" y="124"/>
                  <a:pt x="442" y="124"/>
                </a:cubicBezTo>
                <a:cubicBezTo>
                  <a:pt x="443" y="118"/>
                  <a:pt x="443" y="118"/>
                  <a:pt x="443" y="118"/>
                </a:cubicBezTo>
                <a:cubicBezTo>
                  <a:pt x="473" y="123"/>
                  <a:pt x="473" y="123"/>
                  <a:pt x="473" y="123"/>
                </a:cubicBezTo>
                <a:cubicBezTo>
                  <a:pt x="472" y="129"/>
                  <a:pt x="472" y="129"/>
                  <a:pt x="472" y="129"/>
                </a:cubicBezTo>
                <a:cubicBezTo>
                  <a:pt x="461" y="127"/>
                  <a:pt x="461" y="127"/>
                  <a:pt x="461" y="127"/>
                </a:cubicBezTo>
                <a:cubicBezTo>
                  <a:pt x="456" y="156"/>
                  <a:pt x="456" y="156"/>
                  <a:pt x="456" y="156"/>
                </a:cubicBezTo>
                <a:cubicBezTo>
                  <a:pt x="448" y="155"/>
                  <a:pt x="448" y="155"/>
                  <a:pt x="448" y="155"/>
                </a:cubicBezTo>
                <a:cubicBezTo>
                  <a:pt x="453" y="126"/>
                  <a:pt x="453" y="126"/>
                  <a:pt x="453" y="126"/>
                </a:cubicBezTo>
                <a:close/>
                <a:moveTo>
                  <a:pt x="477" y="124"/>
                </a:moveTo>
                <a:cubicBezTo>
                  <a:pt x="485" y="127"/>
                  <a:pt x="485" y="127"/>
                  <a:pt x="485" y="127"/>
                </a:cubicBezTo>
                <a:cubicBezTo>
                  <a:pt x="488" y="142"/>
                  <a:pt x="488" y="142"/>
                  <a:pt x="488" y="142"/>
                </a:cubicBezTo>
                <a:cubicBezTo>
                  <a:pt x="501" y="132"/>
                  <a:pt x="501" y="132"/>
                  <a:pt x="501" y="132"/>
                </a:cubicBezTo>
                <a:cubicBezTo>
                  <a:pt x="509" y="135"/>
                  <a:pt x="509" y="135"/>
                  <a:pt x="509" y="135"/>
                </a:cubicBezTo>
                <a:cubicBezTo>
                  <a:pt x="490" y="150"/>
                  <a:pt x="490" y="150"/>
                  <a:pt x="490" y="150"/>
                </a:cubicBezTo>
                <a:cubicBezTo>
                  <a:pt x="485" y="165"/>
                  <a:pt x="485" y="165"/>
                  <a:pt x="485" y="165"/>
                </a:cubicBezTo>
                <a:cubicBezTo>
                  <a:pt x="478" y="162"/>
                  <a:pt x="478" y="162"/>
                  <a:pt x="478" y="162"/>
                </a:cubicBezTo>
                <a:cubicBezTo>
                  <a:pt x="483" y="147"/>
                  <a:pt x="483" y="147"/>
                  <a:pt x="483" y="147"/>
                </a:cubicBezTo>
                <a:cubicBezTo>
                  <a:pt x="477" y="124"/>
                  <a:pt x="477" y="124"/>
                  <a:pt x="477" y="124"/>
                </a:cubicBezTo>
                <a:close/>
                <a:moveTo>
                  <a:pt x="541" y="171"/>
                </a:moveTo>
                <a:cubicBezTo>
                  <a:pt x="545" y="166"/>
                  <a:pt x="548" y="163"/>
                  <a:pt x="552" y="162"/>
                </a:cubicBezTo>
                <a:cubicBezTo>
                  <a:pt x="557" y="161"/>
                  <a:pt x="561" y="162"/>
                  <a:pt x="566" y="166"/>
                </a:cubicBezTo>
                <a:cubicBezTo>
                  <a:pt x="571" y="169"/>
                  <a:pt x="574" y="173"/>
                  <a:pt x="574" y="177"/>
                </a:cubicBezTo>
                <a:cubicBezTo>
                  <a:pt x="575" y="181"/>
                  <a:pt x="574" y="186"/>
                  <a:pt x="570" y="191"/>
                </a:cubicBezTo>
                <a:cubicBezTo>
                  <a:pt x="567" y="196"/>
                  <a:pt x="563" y="200"/>
                  <a:pt x="559" y="200"/>
                </a:cubicBezTo>
                <a:cubicBezTo>
                  <a:pt x="555" y="201"/>
                  <a:pt x="550" y="200"/>
                  <a:pt x="545" y="197"/>
                </a:cubicBezTo>
                <a:cubicBezTo>
                  <a:pt x="540" y="193"/>
                  <a:pt x="538" y="190"/>
                  <a:pt x="537" y="185"/>
                </a:cubicBezTo>
                <a:cubicBezTo>
                  <a:pt x="536" y="181"/>
                  <a:pt x="538" y="176"/>
                  <a:pt x="541" y="171"/>
                </a:cubicBezTo>
                <a:close/>
                <a:moveTo>
                  <a:pt x="563" y="171"/>
                </a:moveTo>
                <a:cubicBezTo>
                  <a:pt x="565" y="173"/>
                  <a:pt x="567" y="175"/>
                  <a:pt x="567" y="178"/>
                </a:cubicBezTo>
                <a:cubicBezTo>
                  <a:pt x="567" y="180"/>
                  <a:pt x="566" y="183"/>
                  <a:pt x="564" y="187"/>
                </a:cubicBezTo>
                <a:cubicBezTo>
                  <a:pt x="561" y="190"/>
                  <a:pt x="559" y="192"/>
                  <a:pt x="556" y="193"/>
                </a:cubicBezTo>
                <a:cubicBezTo>
                  <a:pt x="554" y="194"/>
                  <a:pt x="551" y="193"/>
                  <a:pt x="549" y="192"/>
                </a:cubicBezTo>
                <a:cubicBezTo>
                  <a:pt x="546" y="190"/>
                  <a:pt x="545" y="188"/>
                  <a:pt x="545" y="185"/>
                </a:cubicBezTo>
                <a:cubicBezTo>
                  <a:pt x="544" y="182"/>
                  <a:pt x="546" y="179"/>
                  <a:pt x="548" y="176"/>
                </a:cubicBezTo>
                <a:cubicBezTo>
                  <a:pt x="550" y="172"/>
                  <a:pt x="553" y="170"/>
                  <a:pt x="555" y="169"/>
                </a:cubicBezTo>
                <a:cubicBezTo>
                  <a:pt x="557" y="169"/>
                  <a:pt x="560" y="169"/>
                  <a:pt x="563" y="171"/>
                </a:cubicBezTo>
                <a:close/>
                <a:moveTo>
                  <a:pt x="574" y="198"/>
                </a:moveTo>
                <a:cubicBezTo>
                  <a:pt x="577" y="194"/>
                  <a:pt x="580" y="192"/>
                  <a:pt x="581" y="191"/>
                </a:cubicBezTo>
                <a:cubicBezTo>
                  <a:pt x="583" y="189"/>
                  <a:pt x="585" y="189"/>
                  <a:pt x="587" y="188"/>
                </a:cubicBezTo>
                <a:cubicBezTo>
                  <a:pt x="589" y="188"/>
                  <a:pt x="591" y="189"/>
                  <a:pt x="593" y="190"/>
                </a:cubicBezTo>
                <a:cubicBezTo>
                  <a:pt x="595" y="191"/>
                  <a:pt x="597" y="192"/>
                  <a:pt x="600" y="195"/>
                </a:cubicBezTo>
                <a:cubicBezTo>
                  <a:pt x="608" y="202"/>
                  <a:pt x="608" y="202"/>
                  <a:pt x="608" y="202"/>
                </a:cubicBezTo>
                <a:cubicBezTo>
                  <a:pt x="604" y="207"/>
                  <a:pt x="604" y="207"/>
                  <a:pt x="604" y="207"/>
                </a:cubicBezTo>
                <a:cubicBezTo>
                  <a:pt x="595" y="199"/>
                  <a:pt x="595" y="199"/>
                  <a:pt x="595" y="199"/>
                </a:cubicBezTo>
                <a:cubicBezTo>
                  <a:pt x="593" y="197"/>
                  <a:pt x="591" y="196"/>
                  <a:pt x="589" y="196"/>
                </a:cubicBezTo>
                <a:cubicBezTo>
                  <a:pt x="587" y="196"/>
                  <a:pt x="585" y="197"/>
                  <a:pt x="583" y="199"/>
                </a:cubicBezTo>
                <a:cubicBezTo>
                  <a:pt x="599" y="213"/>
                  <a:pt x="599" y="213"/>
                  <a:pt x="599" y="213"/>
                </a:cubicBezTo>
                <a:cubicBezTo>
                  <a:pt x="595" y="218"/>
                  <a:pt x="595" y="218"/>
                  <a:pt x="595" y="218"/>
                </a:cubicBezTo>
                <a:cubicBezTo>
                  <a:pt x="579" y="204"/>
                  <a:pt x="579" y="204"/>
                  <a:pt x="579" y="204"/>
                </a:cubicBezTo>
                <a:cubicBezTo>
                  <a:pt x="569" y="215"/>
                  <a:pt x="569" y="215"/>
                  <a:pt x="569" y="215"/>
                </a:cubicBezTo>
                <a:cubicBezTo>
                  <a:pt x="564" y="210"/>
                  <a:pt x="564" y="210"/>
                  <a:pt x="564" y="210"/>
                </a:cubicBezTo>
                <a:cubicBezTo>
                  <a:pt x="574" y="198"/>
                  <a:pt x="574" y="198"/>
                  <a:pt x="574" y="198"/>
                </a:cubicBezTo>
                <a:close/>
                <a:moveTo>
                  <a:pt x="641" y="254"/>
                </a:moveTo>
                <a:cubicBezTo>
                  <a:pt x="635" y="244"/>
                  <a:pt x="635" y="244"/>
                  <a:pt x="635" y="244"/>
                </a:cubicBezTo>
                <a:cubicBezTo>
                  <a:pt x="640" y="241"/>
                  <a:pt x="640" y="241"/>
                  <a:pt x="640" y="241"/>
                </a:cubicBezTo>
                <a:cubicBezTo>
                  <a:pt x="656" y="267"/>
                  <a:pt x="656" y="267"/>
                  <a:pt x="656" y="267"/>
                </a:cubicBezTo>
                <a:cubicBezTo>
                  <a:pt x="651" y="270"/>
                  <a:pt x="651" y="270"/>
                  <a:pt x="651" y="270"/>
                </a:cubicBezTo>
                <a:cubicBezTo>
                  <a:pt x="645" y="260"/>
                  <a:pt x="645" y="260"/>
                  <a:pt x="645" y="260"/>
                </a:cubicBezTo>
                <a:cubicBezTo>
                  <a:pt x="620" y="276"/>
                  <a:pt x="620" y="276"/>
                  <a:pt x="620" y="276"/>
                </a:cubicBezTo>
                <a:cubicBezTo>
                  <a:pt x="616" y="269"/>
                  <a:pt x="616" y="269"/>
                  <a:pt x="616" y="269"/>
                </a:cubicBezTo>
                <a:cubicBezTo>
                  <a:pt x="641" y="254"/>
                  <a:pt x="641" y="254"/>
                  <a:pt x="641" y="254"/>
                </a:cubicBezTo>
                <a:close/>
                <a:moveTo>
                  <a:pt x="662" y="290"/>
                </a:moveTo>
                <a:cubicBezTo>
                  <a:pt x="660" y="287"/>
                  <a:pt x="659" y="286"/>
                  <a:pt x="657" y="285"/>
                </a:cubicBezTo>
                <a:cubicBezTo>
                  <a:pt x="655" y="284"/>
                  <a:pt x="653" y="285"/>
                  <a:pt x="651" y="286"/>
                </a:cubicBezTo>
                <a:cubicBezTo>
                  <a:pt x="659" y="305"/>
                  <a:pt x="659" y="305"/>
                  <a:pt x="659" y="305"/>
                </a:cubicBezTo>
                <a:cubicBezTo>
                  <a:pt x="654" y="307"/>
                  <a:pt x="654" y="307"/>
                  <a:pt x="654" y="307"/>
                </a:cubicBezTo>
                <a:cubicBezTo>
                  <a:pt x="645" y="288"/>
                  <a:pt x="645" y="288"/>
                  <a:pt x="645" y="288"/>
                </a:cubicBezTo>
                <a:cubicBezTo>
                  <a:pt x="642" y="290"/>
                  <a:pt x="641" y="291"/>
                  <a:pt x="640" y="293"/>
                </a:cubicBezTo>
                <a:cubicBezTo>
                  <a:pt x="639" y="295"/>
                  <a:pt x="639" y="297"/>
                  <a:pt x="641" y="300"/>
                </a:cubicBezTo>
                <a:cubicBezTo>
                  <a:pt x="646" y="311"/>
                  <a:pt x="646" y="311"/>
                  <a:pt x="646" y="311"/>
                </a:cubicBezTo>
                <a:cubicBezTo>
                  <a:pt x="640" y="313"/>
                  <a:pt x="640" y="313"/>
                  <a:pt x="640" y="313"/>
                </a:cubicBezTo>
                <a:cubicBezTo>
                  <a:pt x="635" y="302"/>
                  <a:pt x="635" y="302"/>
                  <a:pt x="635" y="302"/>
                </a:cubicBezTo>
                <a:cubicBezTo>
                  <a:pt x="634" y="299"/>
                  <a:pt x="633" y="297"/>
                  <a:pt x="633" y="296"/>
                </a:cubicBezTo>
                <a:cubicBezTo>
                  <a:pt x="633" y="294"/>
                  <a:pt x="633" y="292"/>
                  <a:pt x="633" y="291"/>
                </a:cubicBezTo>
                <a:cubicBezTo>
                  <a:pt x="634" y="288"/>
                  <a:pt x="635" y="286"/>
                  <a:pt x="637" y="284"/>
                </a:cubicBezTo>
                <a:cubicBezTo>
                  <a:pt x="638" y="283"/>
                  <a:pt x="641" y="281"/>
                  <a:pt x="644" y="280"/>
                </a:cubicBezTo>
                <a:cubicBezTo>
                  <a:pt x="649" y="277"/>
                  <a:pt x="654" y="276"/>
                  <a:pt x="658" y="277"/>
                </a:cubicBezTo>
                <a:cubicBezTo>
                  <a:pt x="662" y="279"/>
                  <a:pt x="665" y="282"/>
                  <a:pt x="667" y="287"/>
                </a:cubicBezTo>
                <a:cubicBezTo>
                  <a:pt x="672" y="298"/>
                  <a:pt x="672" y="298"/>
                  <a:pt x="672" y="298"/>
                </a:cubicBezTo>
                <a:cubicBezTo>
                  <a:pt x="667" y="301"/>
                  <a:pt x="667" y="301"/>
                  <a:pt x="667" y="301"/>
                </a:cubicBezTo>
                <a:cubicBezTo>
                  <a:pt x="662" y="290"/>
                  <a:pt x="662" y="290"/>
                  <a:pt x="662" y="290"/>
                </a:cubicBezTo>
                <a:close/>
                <a:moveTo>
                  <a:pt x="675" y="325"/>
                </a:moveTo>
                <a:cubicBezTo>
                  <a:pt x="674" y="322"/>
                  <a:pt x="672" y="320"/>
                  <a:pt x="670" y="319"/>
                </a:cubicBezTo>
                <a:cubicBezTo>
                  <a:pt x="668" y="319"/>
                  <a:pt x="665" y="319"/>
                  <a:pt x="660" y="320"/>
                </a:cubicBezTo>
                <a:cubicBezTo>
                  <a:pt x="657" y="322"/>
                  <a:pt x="654" y="323"/>
                  <a:pt x="653" y="325"/>
                </a:cubicBezTo>
                <a:cubicBezTo>
                  <a:pt x="652" y="327"/>
                  <a:pt x="652" y="329"/>
                  <a:pt x="653" y="332"/>
                </a:cubicBezTo>
                <a:cubicBezTo>
                  <a:pt x="657" y="344"/>
                  <a:pt x="657" y="344"/>
                  <a:pt x="657" y="344"/>
                </a:cubicBezTo>
                <a:cubicBezTo>
                  <a:pt x="651" y="346"/>
                  <a:pt x="651" y="346"/>
                  <a:pt x="651" y="346"/>
                </a:cubicBezTo>
                <a:cubicBezTo>
                  <a:pt x="647" y="334"/>
                  <a:pt x="647" y="334"/>
                  <a:pt x="647" y="334"/>
                </a:cubicBezTo>
                <a:cubicBezTo>
                  <a:pt x="646" y="331"/>
                  <a:pt x="646" y="329"/>
                  <a:pt x="646" y="327"/>
                </a:cubicBezTo>
                <a:cubicBezTo>
                  <a:pt x="646" y="326"/>
                  <a:pt x="646" y="324"/>
                  <a:pt x="647" y="322"/>
                </a:cubicBezTo>
                <a:cubicBezTo>
                  <a:pt x="647" y="320"/>
                  <a:pt x="649" y="318"/>
                  <a:pt x="651" y="316"/>
                </a:cubicBezTo>
                <a:cubicBezTo>
                  <a:pt x="653" y="315"/>
                  <a:pt x="655" y="314"/>
                  <a:pt x="658" y="313"/>
                </a:cubicBezTo>
                <a:cubicBezTo>
                  <a:pt x="664" y="311"/>
                  <a:pt x="669" y="310"/>
                  <a:pt x="673" y="312"/>
                </a:cubicBezTo>
                <a:cubicBezTo>
                  <a:pt x="676" y="314"/>
                  <a:pt x="679" y="317"/>
                  <a:pt x="681" y="323"/>
                </a:cubicBezTo>
                <a:cubicBezTo>
                  <a:pt x="684" y="335"/>
                  <a:pt x="684" y="335"/>
                  <a:pt x="684" y="335"/>
                </a:cubicBezTo>
                <a:cubicBezTo>
                  <a:pt x="679" y="337"/>
                  <a:pt x="679" y="337"/>
                  <a:pt x="679" y="337"/>
                </a:cubicBezTo>
                <a:cubicBezTo>
                  <a:pt x="675" y="325"/>
                  <a:pt x="675" y="325"/>
                  <a:pt x="675" y="325"/>
                </a:cubicBezTo>
                <a:close/>
                <a:moveTo>
                  <a:pt x="689" y="352"/>
                </a:moveTo>
                <a:cubicBezTo>
                  <a:pt x="675" y="354"/>
                  <a:pt x="675" y="354"/>
                  <a:pt x="675" y="354"/>
                </a:cubicBezTo>
                <a:cubicBezTo>
                  <a:pt x="677" y="368"/>
                  <a:pt x="677" y="368"/>
                  <a:pt x="677" y="368"/>
                </a:cubicBezTo>
                <a:cubicBezTo>
                  <a:pt x="691" y="365"/>
                  <a:pt x="691" y="365"/>
                  <a:pt x="691" y="365"/>
                </a:cubicBezTo>
                <a:cubicBezTo>
                  <a:pt x="692" y="373"/>
                  <a:pt x="692" y="373"/>
                  <a:pt x="692" y="373"/>
                </a:cubicBezTo>
                <a:cubicBezTo>
                  <a:pt x="658" y="379"/>
                  <a:pt x="658" y="379"/>
                  <a:pt x="658" y="379"/>
                </a:cubicBezTo>
                <a:cubicBezTo>
                  <a:pt x="656" y="372"/>
                  <a:pt x="656" y="372"/>
                  <a:pt x="656" y="372"/>
                </a:cubicBezTo>
                <a:cubicBezTo>
                  <a:pt x="671" y="369"/>
                  <a:pt x="671" y="369"/>
                  <a:pt x="671" y="369"/>
                </a:cubicBezTo>
                <a:cubicBezTo>
                  <a:pt x="669" y="355"/>
                  <a:pt x="669" y="355"/>
                  <a:pt x="669" y="355"/>
                </a:cubicBezTo>
                <a:cubicBezTo>
                  <a:pt x="654" y="358"/>
                  <a:pt x="654" y="358"/>
                  <a:pt x="654" y="358"/>
                </a:cubicBezTo>
                <a:cubicBezTo>
                  <a:pt x="653" y="351"/>
                  <a:pt x="653" y="351"/>
                  <a:pt x="653" y="351"/>
                </a:cubicBezTo>
                <a:cubicBezTo>
                  <a:pt x="687" y="344"/>
                  <a:pt x="687" y="344"/>
                  <a:pt x="687" y="344"/>
                </a:cubicBezTo>
                <a:cubicBezTo>
                  <a:pt x="689" y="352"/>
                  <a:pt x="689" y="352"/>
                  <a:pt x="689" y="352"/>
                </a:cubicBezTo>
                <a:close/>
                <a:moveTo>
                  <a:pt x="695" y="386"/>
                </a:moveTo>
                <a:cubicBezTo>
                  <a:pt x="695" y="396"/>
                  <a:pt x="695" y="396"/>
                  <a:pt x="695" y="396"/>
                </a:cubicBezTo>
                <a:cubicBezTo>
                  <a:pt x="670" y="411"/>
                  <a:pt x="670" y="411"/>
                  <a:pt x="670" y="411"/>
                </a:cubicBezTo>
                <a:cubicBezTo>
                  <a:pt x="695" y="410"/>
                  <a:pt x="695" y="410"/>
                  <a:pt x="695" y="410"/>
                </a:cubicBezTo>
                <a:cubicBezTo>
                  <a:pt x="695" y="418"/>
                  <a:pt x="695" y="418"/>
                  <a:pt x="695" y="418"/>
                </a:cubicBezTo>
                <a:cubicBezTo>
                  <a:pt x="660" y="419"/>
                  <a:pt x="660" y="419"/>
                  <a:pt x="660" y="419"/>
                </a:cubicBezTo>
                <a:cubicBezTo>
                  <a:pt x="660" y="410"/>
                  <a:pt x="660" y="410"/>
                  <a:pt x="660" y="410"/>
                </a:cubicBezTo>
                <a:cubicBezTo>
                  <a:pt x="686" y="394"/>
                  <a:pt x="686" y="394"/>
                  <a:pt x="686" y="394"/>
                </a:cubicBezTo>
                <a:cubicBezTo>
                  <a:pt x="660" y="395"/>
                  <a:pt x="660" y="395"/>
                  <a:pt x="660" y="395"/>
                </a:cubicBezTo>
                <a:cubicBezTo>
                  <a:pt x="659" y="387"/>
                  <a:pt x="659" y="387"/>
                  <a:pt x="659" y="387"/>
                </a:cubicBezTo>
                <a:cubicBezTo>
                  <a:pt x="695" y="386"/>
                  <a:pt x="695" y="386"/>
                  <a:pt x="695" y="386"/>
                </a:cubicBezTo>
                <a:close/>
                <a:moveTo>
                  <a:pt x="677" y="425"/>
                </a:moveTo>
                <a:cubicBezTo>
                  <a:pt x="683" y="426"/>
                  <a:pt x="688" y="428"/>
                  <a:pt x="690" y="431"/>
                </a:cubicBezTo>
                <a:cubicBezTo>
                  <a:pt x="693" y="434"/>
                  <a:pt x="694" y="439"/>
                  <a:pt x="693" y="445"/>
                </a:cubicBezTo>
                <a:cubicBezTo>
                  <a:pt x="692" y="451"/>
                  <a:pt x="690" y="455"/>
                  <a:pt x="687" y="458"/>
                </a:cubicBezTo>
                <a:cubicBezTo>
                  <a:pt x="684" y="460"/>
                  <a:pt x="679" y="461"/>
                  <a:pt x="673" y="460"/>
                </a:cubicBezTo>
                <a:cubicBezTo>
                  <a:pt x="667" y="459"/>
                  <a:pt x="662" y="457"/>
                  <a:pt x="660" y="454"/>
                </a:cubicBezTo>
                <a:cubicBezTo>
                  <a:pt x="657" y="451"/>
                  <a:pt x="656" y="446"/>
                  <a:pt x="657" y="440"/>
                </a:cubicBezTo>
                <a:cubicBezTo>
                  <a:pt x="657" y="434"/>
                  <a:pt x="659" y="430"/>
                  <a:pt x="663" y="427"/>
                </a:cubicBezTo>
                <a:cubicBezTo>
                  <a:pt x="666" y="425"/>
                  <a:pt x="671" y="424"/>
                  <a:pt x="677" y="425"/>
                </a:cubicBezTo>
                <a:close/>
                <a:moveTo>
                  <a:pt x="687" y="444"/>
                </a:moveTo>
                <a:cubicBezTo>
                  <a:pt x="687" y="447"/>
                  <a:pt x="685" y="450"/>
                  <a:pt x="683" y="451"/>
                </a:cubicBezTo>
                <a:cubicBezTo>
                  <a:pt x="681" y="452"/>
                  <a:pt x="678" y="453"/>
                  <a:pt x="674" y="452"/>
                </a:cubicBezTo>
                <a:cubicBezTo>
                  <a:pt x="670" y="452"/>
                  <a:pt x="667" y="450"/>
                  <a:pt x="665" y="449"/>
                </a:cubicBezTo>
                <a:cubicBezTo>
                  <a:pt x="663" y="447"/>
                  <a:pt x="662" y="444"/>
                  <a:pt x="663" y="441"/>
                </a:cubicBezTo>
                <a:cubicBezTo>
                  <a:pt x="663" y="438"/>
                  <a:pt x="664" y="435"/>
                  <a:pt x="667" y="434"/>
                </a:cubicBezTo>
                <a:cubicBezTo>
                  <a:pt x="669" y="433"/>
                  <a:pt x="672" y="432"/>
                  <a:pt x="676" y="433"/>
                </a:cubicBezTo>
                <a:cubicBezTo>
                  <a:pt x="680" y="433"/>
                  <a:pt x="683" y="435"/>
                  <a:pt x="685" y="436"/>
                </a:cubicBezTo>
                <a:cubicBezTo>
                  <a:pt x="687" y="438"/>
                  <a:pt x="687" y="441"/>
                  <a:pt x="687" y="444"/>
                </a:cubicBezTo>
                <a:close/>
                <a:moveTo>
                  <a:pt x="651" y="478"/>
                </a:moveTo>
                <a:cubicBezTo>
                  <a:pt x="652" y="474"/>
                  <a:pt x="653" y="472"/>
                  <a:pt x="654" y="471"/>
                </a:cubicBezTo>
                <a:cubicBezTo>
                  <a:pt x="655" y="469"/>
                  <a:pt x="656" y="468"/>
                  <a:pt x="658" y="467"/>
                </a:cubicBezTo>
                <a:cubicBezTo>
                  <a:pt x="659" y="466"/>
                  <a:pt x="661" y="466"/>
                  <a:pt x="662" y="465"/>
                </a:cubicBezTo>
                <a:cubicBezTo>
                  <a:pt x="664" y="465"/>
                  <a:pt x="666" y="466"/>
                  <a:pt x="669" y="466"/>
                </a:cubicBezTo>
                <a:cubicBezTo>
                  <a:pt x="689" y="471"/>
                  <a:pt x="689" y="471"/>
                  <a:pt x="689" y="471"/>
                </a:cubicBezTo>
                <a:cubicBezTo>
                  <a:pt x="687" y="478"/>
                  <a:pt x="687" y="478"/>
                  <a:pt x="687" y="478"/>
                </a:cubicBezTo>
                <a:cubicBezTo>
                  <a:pt x="667" y="474"/>
                  <a:pt x="667" y="474"/>
                  <a:pt x="667" y="474"/>
                </a:cubicBezTo>
                <a:cubicBezTo>
                  <a:pt x="665" y="473"/>
                  <a:pt x="664" y="473"/>
                  <a:pt x="663" y="473"/>
                </a:cubicBezTo>
                <a:cubicBezTo>
                  <a:pt x="662" y="473"/>
                  <a:pt x="661" y="473"/>
                  <a:pt x="661" y="473"/>
                </a:cubicBezTo>
                <a:cubicBezTo>
                  <a:pt x="660" y="474"/>
                  <a:pt x="659" y="475"/>
                  <a:pt x="658" y="475"/>
                </a:cubicBezTo>
                <a:cubicBezTo>
                  <a:pt x="658" y="476"/>
                  <a:pt x="657" y="478"/>
                  <a:pt x="657" y="480"/>
                </a:cubicBezTo>
                <a:cubicBezTo>
                  <a:pt x="655" y="488"/>
                  <a:pt x="655" y="488"/>
                  <a:pt x="655" y="488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651" y="478"/>
                  <a:pt x="651" y="478"/>
                  <a:pt x="651" y="478"/>
                </a:cubicBezTo>
                <a:close/>
                <a:moveTo>
                  <a:pt x="667" y="494"/>
                </a:moveTo>
                <a:cubicBezTo>
                  <a:pt x="672" y="496"/>
                  <a:pt x="676" y="499"/>
                  <a:pt x="678" y="503"/>
                </a:cubicBezTo>
                <a:cubicBezTo>
                  <a:pt x="679" y="507"/>
                  <a:pt x="679" y="512"/>
                  <a:pt x="677" y="517"/>
                </a:cubicBezTo>
                <a:cubicBezTo>
                  <a:pt x="675" y="523"/>
                  <a:pt x="671" y="526"/>
                  <a:pt x="668" y="528"/>
                </a:cubicBezTo>
                <a:cubicBezTo>
                  <a:pt x="664" y="529"/>
                  <a:pt x="659" y="529"/>
                  <a:pt x="653" y="527"/>
                </a:cubicBezTo>
                <a:cubicBezTo>
                  <a:pt x="647" y="524"/>
                  <a:pt x="644" y="521"/>
                  <a:pt x="642" y="517"/>
                </a:cubicBezTo>
                <a:cubicBezTo>
                  <a:pt x="640" y="513"/>
                  <a:pt x="641" y="509"/>
                  <a:pt x="643" y="503"/>
                </a:cubicBezTo>
                <a:cubicBezTo>
                  <a:pt x="645" y="497"/>
                  <a:pt x="648" y="494"/>
                  <a:pt x="652" y="492"/>
                </a:cubicBezTo>
                <a:cubicBezTo>
                  <a:pt x="656" y="491"/>
                  <a:pt x="661" y="491"/>
                  <a:pt x="667" y="494"/>
                </a:cubicBezTo>
                <a:close/>
                <a:moveTo>
                  <a:pt x="671" y="515"/>
                </a:moveTo>
                <a:cubicBezTo>
                  <a:pt x="670" y="518"/>
                  <a:pt x="668" y="520"/>
                  <a:pt x="666" y="520"/>
                </a:cubicBezTo>
                <a:cubicBezTo>
                  <a:pt x="663" y="521"/>
                  <a:pt x="660" y="521"/>
                  <a:pt x="656" y="519"/>
                </a:cubicBezTo>
                <a:cubicBezTo>
                  <a:pt x="652" y="517"/>
                  <a:pt x="650" y="516"/>
                  <a:pt x="649" y="513"/>
                </a:cubicBezTo>
                <a:cubicBezTo>
                  <a:pt x="647" y="511"/>
                  <a:pt x="647" y="508"/>
                  <a:pt x="648" y="505"/>
                </a:cubicBezTo>
                <a:cubicBezTo>
                  <a:pt x="650" y="502"/>
                  <a:pt x="651" y="500"/>
                  <a:pt x="654" y="500"/>
                </a:cubicBezTo>
                <a:cubicBezTo>
                  <a:pt x="656" y="499"/>
                  <a:pt x="660" y="500"/>
                  <a:pt x="664" y="501"/>
                </a:cubicBezTo>
                <a:cubicBezTo>
                  <a:pt x="667" y="503"/>
                  <a:pt x="670" y="505"/>
                  <a:pt x="671" y="507"/>
                </a:cubicBezTo>
                <a:cubicBezTo>
                  <a:pt x="672" y="509"/>
                  <a:pt x="672" y="512"/>
                  <a:pt x="671" y="515"/>
                </a:cubicBezTo>
                <a:close/>
                <a:moveTo>
                  <a:pt x="641" y="544"/>
                </a:moveTo>
                <a:cubicBezTo>
                  <a:pt x="646" y="547"/>
                  <a:pt x="646" y="547"/>
                  <a:pt x="646" y="547"/>
                </a:cubicBezTo>
                <a:cubicBezTo>
                  <a:pt x="637" y="562"/>
                  <a:pt x="637" y="562"/>
                  <a:pt x="637" y="562"/>
                </a:cubicBezTo>
                <a:cubicBezTo>
                  <a:pt x="619" y="552"/>
                  <a:pt x="619" y="552"/>
                  <a:pt x="619" y="552"/>
                </a:cubicBezTo>
                <a:cubicBezTo>
                  <a:pt x="628" y="538"/>
                  <a:pt x="628" y="538"/>
                  <a:pt x="628" y="538"/>
                </a:cubicBezTo>
                <a:cubicBezTo>
                  <a:pt x="629" y="535"/>
                  <a:pt x="631" y="533"/>
                  <a:pt x="632" y="532"/>
                </a:cubicBezTo>
                <a:cubicBezTo>
                  <a:pt x="633" y="531"/>
                  <a:pt x="634" y="530"/>
                  <a:pt x="636" y="530"/>
                </a:cubicBezTo>
                <a:cubicBezTo>
                  <a:pt x="638" y="529"/>
                  <a:pt x="641" y="529"/>
                  <a:pt x="643" y="529"/>
                </a:cubicBezTo>
                <a:cubicBezTo>
                  <a:pt x="645" y="529"/>
                  <a:pt x="648" y="530"/>
                  <a:pt x="651" y="532"/>
                </a:cubicBezTo>
                <a:cubicBezTo>
                  <a:pt x="656" y="535"/>
                  <a:pt x="659" y="539"/>
                  <a:pt x="661" y="543"/>
                </a:cubicBezTo>
                <a:cubicBezTo>
                  <a:pt x="662" y="547"/>
                  <a:pt x="661" y="551"/>
                  <a:pt x="658" y="556"/>
                </a:cubicBezTo>
                <a:cubicBezTo>
                  <a:pt x="650" y="570"/>
                  <a:pt x="650" y="570"/>
                  <a:pt x="650" y="570"/>
                </a:cubicBezTo>
                <a:cubicBezTo>
                  <a:pt x="644" y="567"/>
                  <a:pt x="644" y="567"/>
                  <a:pt x="644" y="567"/>
                </a:cubicBezTo>
                <a:cubicBezTo>
                  <a:pt x="653" y="553"/>
                  <a:pt x="653" y="553"/>
                  <a:pt x="653" y="553"/>
                </a:cubicBezTo>
                <a:cubicBezTo>
                  <a:pt x="654" y="550"/>
                  <a:pt x="654" y="548"/>
                  <a:pt x="654" y="546"/>
                </a:cubicBezTo>
                <a:cubicBezTo>
                  <a:pt x="653" y="544"/>
                  <a:pt x="650" y="542"/>
                  <a:pt x="647" y="539"/>
                </a:cubicBezTo>
                <a:cubicBezTo>
                  <a:pt x="644" y="537"/>
                  <a:pt x="641" y="537"/>
                  <a:pt x="639" y="537"/>
                </a:cubicBezTo>
                <a:cubicBezTo>
                  <a:pt x="636" y="537"/>
                  <a:pt x="635" y="538"/>
                  <a:pt x="633" y="541"/>
                </a:cubicBezTo>
                <a:cubicBezTo>
                  <a:pt x="629" y="548"/>
                  <a:pt x="629" y="548"/>
                  <a:pt x="629" y="548"/>
                </a:cubicBezTo>
                <a:cubicBezTo>
                  <a:pt x="636" y="553"/>
                  <a:pt x="636" y="553"/>
                  <a:pt x="636" y="553"/>
                </a:cubicBezTo>
                <a:cubicBezTo>
                  <a:pt x="641" y="544"/>
                  <a:pt x="641" y="544"/>
                  <a:pt x="641" y="544"/>
                </a:cubicBezTo>
                <a:close/>
                <a:moveTo>
                  <a:pt x="648" y="574"/>
                </a:moveTo>
                <a:cubicBezTo>
                  <a:pt x="643" y="581"/>
                  <a:pt x="643" y="581"/>
                  <a:pt x="643" y="581"/>
                </a:cubicBezTo>
                <a:cubicBezTo>
                  <a:pt x="627" y="580"/>
                  <a:pt x="627" y="580"/>
                  <a:pt x="627" y="580"/>
                </a:cubicBezTo>
                <a:cubicBezTo>
                  <a:pt x="632" y="595"/>
                  <a:pt x="632" y="595"/>
                  <a:pt x="632" y="595"/>
                </a:cubicBezTo>
                <a:cubicBezTo>
                  <a:pt x="627" y="602"/>
                  <a:pt x="627" y="602"/>
                  <a:pt x="627" y="602"/>
                </a:cubicBezTo>
                <a:cubicBezTo>
                  <a:pt x="619" y="579"/>
                  <a:pt x="619" y="579"/>
                  <a:pt x="619" y="579"/>
                </a:cubicBezTo>
                <a:cubicBezTo>
                  <a:pt x="607" y="570"/>
                  <a:pt x="607" y="570"/>
                  <a:pt x="607" y="570"/>
                </a:cubicBezTo>
                <a:cubicBezTo>
                  <a:pt x="611" y="564"/>
                  <a:pt x="611" y="564"/>
                  <a:pt x="611" y="564"/>
                </a:cubicBezTo>
                <a:cubicBezTo>
                  <a:pt x="624" y="573"/>
                  <a:pt x="624" y="573"/>
                  <a:pt x="624" y="573"/>
                </a:cubicBezTo>
                <a:cubicBezTo>
                  <a:pt x="648" y="574"/>
                  <a:pt x="648" y="574"/>
                  <a:pt x="648" y="574"/>
                </a:cubicBezTo>
                <a:close/>
                <a:moveTo>
                  <a:pt x="264" y="535"/>
                </a:moveTo>
                <a:cubicBezTo>
                  <a:pt x="392" y="535"/>
                  <a:pt x="392" y="535"/>
                  <a:pt x="392" y="535"/>
                </a:cubicBezTo>
                <a:cubicBezTo>
                  <a:pt x="401" y="536"/>
                  <a:pt x="400" y="566"/>
                  <a:pt x="392" y="565"/>
                </a:cubicBezTo>
                <a:cubicBezTo>
                  <a:pt x="264" y="565"/>
                  <a:pt x="264" y="565"/>
                  <a:pt x="264" y="565"/>
                </a:cubicBezTo>
                <a:cubicBezTo>
                  <a:pt x="275" y="565"/>
                  <a:pt x="276" y="536"/>
                  <a:pt x="264" y="535"/>
                </a:cubicBezTo>
                <a:close/>
                <a:moveTo>
                  <a:pt x="550" y="535"/>
                </a:moveTo>
                <a:cubicBezTo>
                  <a:pt x="538" y="536"/>
                  <a:pt x="539" y="565"/>
                  <a:pt x="550" y="565"/>
                </a:cubicBezTo>
                <a:cubicBezTo>
                  <a:pt x="421" y="565"/>
                  <a:pt x="421" y="565"/>
                  <a:pt x="421" y="565"/>
                </a:cubicBezTo>
                <a:cubicBezTo>
                  <a:pt x="413" y="566"/>
                  <a:pt x="412" y="536"/>
                  <a:pt x="421" y="535"/>
                </a:cubicBezTo>
                <a:cubicBezTo>
                  <a:pt x="550" y="535"/>
                  <a:pt x="550" y="535"/>
                  <a:pt x="550" y="535"/>
                </a:cubicBezTo>
                <a:close/>
                <a:moveTo>
                  <a:pt x="495" y="212"/>
                </a:moveTo>
                <a:cubicBezTo>
                  <a:pt x="495" y="260"/>
                  <a:pt x="495" y="260"/>
                  <a:pt x="495" y="260"/>
                </a:cubicBezTo>
                <a:cubicBezTo>
                  <a:pt x="481" y="257"/>
                  <a:pt x="469" y="266"/>
                  <a:pt x="462" y="280"/>
                </a:cubicBezTo>
                <a:cubicBezTo>
                  <a:pt x="462" y="449"/>
                  <a:pt x="462" y="449"/>
                  <a:pt x="462" y="449"/>
                </a:cubicBezTo>
                <a:cubicBezTo>
                  <a:pt x="493" y="439"/>
                  <a:pt x="510" y="421"/>
                  <a:pt x="516" y="396"/>
                </a:cubicBezTo>
                <a:cubicBezTo>
                  <a:pt x="519" y="389"/>
                  <a:pt x="519" y="377"/>
                  <a:pt x="514" y="358"/>
                </a:cubicBezTo>
                <a:cubicBezTo>
                  <a:pt x="501" y="332"/>
                  <a:pt x="486" y="324"/>
                  <a:pt x="477" y="327"/>
                </a:cubicBezTo>
                <a:cubicBezTo>
                  <a:pt x="477" y="278"/>
                  <a:pt x="477" y="278"/>
                  <a:pt x="477" y="278"/>
                </a:cubicBezTo>
                <a:cubicBezTo>
                  <a:pt x="516" y="281"/>
                  <a:pt x="552" y="305"/>
                  <a:pt x="562" y="357"/>
                </a:cubicBezTo>
                <a:cubicBezTo>
                  <a:pt x="570" y="390"/>
                  <a:pt x="562" y="422"/>
                  <a:pt x="545" y="449"/>
                </a:cubicBezTo>
                <a:cubicBezTo>
                  <a:pt x="523" y="472"/>
                  <a:pt x="499" y="491"/>
                  <a:pt x="462" y="497"/>
                </a:cubicBezTo>
                <a:cubicBezTo>
                  <a:pt x="462" y="514"/>
                  <a:pt x="462" y="514"/>
                  <a:pt x="462" y="514"/>
                </a:cubicBezTo>
                <a:cubicBezTo>
                  <a:pt x="413" y="514"/>
                  <a:pt x="413" y="514"/>
                  <a:pt x="413" y="514"/>
                </a:cubicBezTo>
                <a:cubicBezTo>
                  <a:pt x="413" y="274"/>
                  <a:pt x="413" y="274"/>
                  <a:pt x="413" y="274"/>
                </a:cubicBezTo>
                <a:cubicBezTo>
                  <a:pt x="425" y="233"/>
                  <a:pt x="453" y="213"/>
                  <a:pt x="495" y="212"/>
                </a:cubicBezTo>
                <a:close/>
                <a:moveTo>
                  <a:pt x="316" y="212"/>
                </a:moveTo>
                <a:cubicBezTo>
                  <a:pt x="358" y="213"/>
                  <a:pt x="386" y="233"/>
                  <a:pt x="398" y="274"/>
                </a:cubicBezTo>
                <a:cubicBezTo>
                  <a:pt x="398" y="514"/>
                  <a:pt x="398" y="514"/>
                  <a:pt x="398" y="514"/>
                </a:cubicBezTo>
                <a:cubicBezTo>
                  <a:pt x="349" y="514"/>
                  <a:pt x="349" y="514"/>
                  <a:pt x="349" y="514"/>
                </a:cubicBezTo>
                <a:cubicBezTo>
                  <a:pt x="349" y="497"/>
                  <a:pt x="349" y="497"/>
                  <a:pt x="349" y="497"/>
                </a:cubicBezTo>
                <a:cubicBezTo>
                  <a:pt x="312" y="491"/>
                  <a:pt x="288" y="472"/>
                  <a:pt x="267" y="449"/>
                </a:cubicBezTo>
                <a:cubicBezTo>
                  <a:pt x="249" y="422"/>
                  <a:pt x="241" y="390"/>
                  <a:pt x="249" y="357"/>
                </a:cubicBezTo>
                <a:cubicBezTo>
                  <a:pt x="259" y="305"/>
                  <a:pt x="295" y="281"/>
                  <a:pt x="334" y="278"/>
                </a:cubicBezTo>
                <a:cubicBezTo>
                  <a:pt x="334" y="327"/>
                  <a:pt x="334" y="327"/>
                  <a:pt x="334" y="327"/>
                </a:cubicBezTo>
                <a:cubicBezTo>
                  <a:pt x="325" y="324"/>
                  <a:pt x="310" y="332"/>
                  <a:pt x="297" y="358"/>
                </a:cubicBezTo>
                <a:cubicBezTo>
                  <a:pt x="292" y="377"/>
                  <a:pt x="292" y="389"/>
                  <a:pt x="295" y="396"/>
                </a:cubicBezTo>
                <a:cubicBezTo>
                  <a:pt x="302" y="421"/>
                  <a:pt x="318" y="439"/>
                  <a:pt x="349" y="449"/>
                </a:cubicBezTo>
                <a:cubicBezTo>
                  <a:pt x="349" y="280"/>
                  <a:pt x="349" y="280"/>
                  <a:pt x="349" y="280"/>
                </a:cubicBezTo>
                <a:cubicBezTo>
                  <a:pt x="343" y="266"/>
                  <a:pt x="330" y="257"/>
                  <a:pt x="316" y="260"/>
                </a:cubicBezTo>
                <a:cubicBezTo>
                  <a:pt x="316" y="212"/>
                  <a:pt x="316" y="212"/>
                  <a:pt x="316" y="212"/>
                </a:cubicBezTo>
                <a:close/>
                <a:moveTo>
                  <a:pt x="249" y="587"/>
                </a:moveTo>
                <a:cubicBezTo>
                  <a:pt x="567" y="587"/>
                  <a:pt x="567" y="587"/>
                  <a:pt x="567" y="587"/>
                </a:cubicBezTo>
                <a:cubicBezTo>
                  <a:pt x="567" y="615"/>
                  <a:pt x="567" y="615"/>
                  <a:pt x="567" y="615"/>
                </a:cubicBezTo>
                <a:cubicBezTo>
                  <a:pt x="249" y="615"/>
                  <a:pt x="249" y="615"/>
                  <a:pt x="249" y="615"/>
                </a:cubicBezTo>
                <a:lnTo>
                  <a:pt x="249" y="587"/>
                </a:lnTo>
                <a:close/>
              </a:path>
            </a:pathLst>
          </a:custGeom>
          <a:solidFill>
            <a:srgbClr val="87B8CC">
              <a:alpha val="22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8" name="PA-矩形 18">
            <a:extLst>
              <a:ext uri="{FF2B5EF4-FFF2-40B4-BE49-F238E27FC236}">
                <a16:creationId xmlns:a16="http://schemas.microsoft.com/office/drawing/2014/main" id="{5C610EE6-9D60-4A4C-9FEE-15F7A33EB4B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228298" y="1305045"/>
            <a:ext cx="1294050" cy="4455675"/>
          </a:xfrm>
          <a:prstGeom prst="rect">
            <a:avLst/>
          </a:prstGeom>
          <a:solidFill>
            <a:srgbClr val="29547B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44156B6D-652D-4828-9875-5C2C804CC38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3938" y="1036638"/>
            <a:ext cx="4070350" cy="4830762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912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8174E-06 3.7037E-06 L 0.05380958 3.7037E-06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A884D9B-D9F3-40B6-A5F9-34850842F4BE}"/>
              </a:ext>
            </a:extLst>
          </p:cNvPr>
          <p:cNvCxnSpPr>
            <a:cxnSpLocks/>
          </p:cNvCxnSpPr>
          <p:nvPr userDrawn="1"/>
        </p:nvCxnSpPr>
        <p:spPr>
          <a:xfrm>
            <a:off x="619433" y="491612"/>
            <a:ext cx="481780" cy="0"/>
          </a:xfrm>
          <a:prstGeom prst="line">
            <a:avLst/>
          </a:prstGeom>
          <a:ln w="38100">
            <a:solidFill>
              <a:srgbClr val="2954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8CB5F1A-9A40-40FF-9D0A-164B3C63F11E}"/>
              </a:ext>
            </a:extLst>
          </p:cNvPr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9218823" y="617928"/>
            <a:ext cx="2300077" cy="624170"/>
            <a:chOff x="2647449" y="2492374"/>
            <a:chExt cx="6897103" cy="1871663"/>
          </a:xfrm>
        </p:grpSpPr>
        <p:sp>
          <p:nvSpPr>
            <p:cNvPr id="11" name="íšľíḑe">
              <a:extLst>
                <a:ext uri="{FF2B5EF4-FFF2-40B4-BE49-F238E27FC236}">
                  <a16:creationId xmlns:a16="http://schemas.microsoft.com/office/drawing/2014/main" id="{5851F628-96A4-4534-BEA5-68533FA2494F}"/>
                </a:ext>
              </a:extLst>
            </p:cNvPr>
            <p:cNvSpPr/>
            <p:nvPr userDrawn="1"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ṧlíḓê">
              <a:extLst>
                <a:ext uri="{FF2B5EF4-FFF2-40B4-BE49-F238E27FC236}">
                  <a16:creationId xmlns:a16="http://schemas.microsoft.com/office/drawing/2014/main" id="{87963087-F12A-4FE1-89E2-143875158355}"/>
                </a:ext>
              </a:extLst>
            </p:cNvPr>
            <p:cNvSpPr/>
            <p:nvPr userDrawn="1"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îṩḻïḓé">
              <a:extLst>
                <a:ext uri="{FF2B5EF4-FFF2-40B4-BE49-F238E27FC236}">
                  <a16:creationId xmlns:a16="http://schemas.microsoft.com/office/drawing/2014/main" id="{B8E6C4D9-5716-4E44-A956-B034FF2ACAFC}"/>
                </a:ext>
              </a:extLst>
            </p:cNvPr>
            <p:cNvSpPr/>
            <p:nvPr userDrawn="1"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1" name="标题 20">
            <a:extLst>
              <a:ext uri="{FF2B5EF4-FFF2-40B4-BE49-F238E27FC236}">
                <a16:creationId xmlns:a16="http://schemas.microsoft.com/office/drawing/2014/main" id="{906D62F3-F700-40B9-8015-B16CB9347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990" y="670551"/>
            <a:ext cx="8340997" cy="88272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lang="zh-CN" altLang="en-US" sz="3600" kern="12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16499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AABB81-E144-4D91-BC14-53D29403A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7541C6-7FD7-4C40-89D8-48AB586B9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89F4983-F87E-4226-8832-221D4A6E15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3DBE7D8-224E-4DC6-A298-C7EE305E4A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7219FDB-C921-497E-BE53-73ED9A0896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6FEA821-58DA-4C23-B07E-65F1B096F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0A6BC-0899-4D80-8A1E-DCD329887E22}" type="datetime1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B964F5C-A5BD-4F62-AFD0-1516B0991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8B4A1F-F1B6-41B3-8B50-6F77FE08E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658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6CB7ED-AF41-4CC0-AE5E-DE36FD20C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AC61D56-C285-4D7E-A3E4-7C2178494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C0B63-345B-4ECE-96D4-95892A61F48D}" type="datetime1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817DF7A-23AB-41CF-81F0-1971B678B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3EC46DA-0A14-4444-85F2-96826312E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4742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6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BA081FB-A047-417E-A4C2-24115C82AFEB}"/>
              </a:ext>
            </a:extLst>
          </p:cNvPr>
          <p:cNvSpPr/>
          <p:nvPr userDrawn="1"/>
        </p:nvSpPr>
        <p:spPr>
          <a:xfrm>
            <a:off x="205322" y="152400"/>
            <a:ext cx="11852476" cy="6587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346A01-B083-420E-B9E7-28B3219EF309}"/>
              </a:ext>
            </a:extLst>
          </p:cNvPr>
          <p:cNvSpPr/>
          <p:nvPr userDrawn="1"/>
        </p:nvSpPr>
        <p:spPr>
          <a:xfrm>
            <a:off x="169762" y="1126766"/>
            <a:ext cx="11852476" cy="54607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E8CB1E7-446E-448E-8796-33F91123DD14}"/>
              </a:ext>
            </a:extLst>
          </p:cNvPr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396240" y="270441"/>
            <a:ext cx="1737360" cy="471466"/>
            <a:chOff x="2647449" y="2492374"/>
            <a:chExt cx="6897103" cy="1871663"/>
          </a:xfrm>
        </p:grpSpPr>
        <p:sp>
          <p:nvSpPr>
            <p:cNvPr id="8" name="íšľíḑe">
              <a:extLst>
                <a:ext uri="{FF2B5EF4-FFF2-40B4-BE49-F238E27FC236}">
                  <a16:creationId xmlns:a16="http://schemas.microsoft.com/office/drawing/2014/main" id="{955685A3-A208-4D93-9395-044F233DE5EC}"/>
                </a:ext>
              </a:extLst>
            </p:cNvPr>
            <p:cNvSpPr/>
            <p:nvPr userDrawn="1"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íṧlíḓê">
              <a:extLst>
                <a:ext uri="{FF2B5EF4-FFF2-40B4-BE49-F238E27FC236}">
                  <a16:creationId xmlns:a16="http://schemas.microsoft.com/office/drawing/2014/main" id="{D3F0D8D6-CF26-479C-97E2-F7703ABA1B4D}"/>
                </a:ext>
              </a:extLst>
            </p:cNvPr>
            <p:cNvSpPr/>
            <p:nvPr userDrawn="1"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îṩḻïḓé">
              <a:extLst>
                <a:ext uri="{FF2B5EF4-FFF2-40B4-BE49-F238E27FC236}">
                  <a16:creationId xmlns:a16="http://schemas.microsoft.com/office/drawing/2014/main" id="{7E774FBE-896D-4BC9-BB37-58DDDC5DB836}"/>
                </a:ext>
              </a:extLst>
            </p:cNvPr>
            <p:cNvSpPr/>
            <p:nvPr userDrawn="1"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4" name="灯片编号占位符 5">
            <a:extLst>
              <a:ext uri="{FF2B5EF4-FFF2-40B4-BE49-F238E27FC236}">
                <a16:creationId xmlns:a16="http://schemas.microsoft.com/office/drawing/2014/main" id="{3685E5C0-F81D-4FBA-B53E-FBB00A9A0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</a:defRPr>
            </a:lvl1pPr>
          </a:lstStyle>
          <a:p>
            <a:fld id="{A30DD81B-ADF2-4E81-89E9-715225DDC31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117051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B5565E-6791-477C-8697-D698D3BC5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E76056-AB15-4022-8566-DAD3BCADC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12F5EBF-FD72-43CE-A487-4DED93FB1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AB698E6-3E54-4444-ABBD-9A4A63E5D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938D5-D634-407F-A919-718F469FA80D}" type="datetime1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01085E-BF8C-4B85-937B-2117E9542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1B7FF7-FDC1-4C67-BF82-F869412E1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329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A51AF-0AF7-469D-A9D2-21D18FFF4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4277B0B-1FC9-432C-AFBA-A759D8E7D0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FD5C591-CE1D-439B-AAB4-863D5C2952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935A40-D9AA-45B4-96A6-339DD979D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19C3F-523F-4B87-89CE-17A44054881A}" type="datetime1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7B5A57-B5E9-449B-B68C-94798096A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F28ADCF-9B64-48A3-AF3A-469FD962D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601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1AB7CFE-F1C0-4C67-8752-FB401C8AA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081693-9246-427B-AADD-D48B09891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715139-0690-4C64-B49B-368BE0D5A6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1C1B9-ECA1-4BD5-A3AE-7E7371EA2C83}" type="datetime1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D17234-4E00-40C9-ADC9-9F0934335C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883B94-3841-41BF-8095-2C28F9631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DD81B-ADF2-4E81-89E9-715225DDC31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5963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tags" Target="../tags/tag6.xml"/><Relationship Id="rId7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jpg"/><Relationship Id="rId4" Type="http://schemas.microsoft.com/office/2007/relationships/hdphoto" Target="../media/hdphoto2.wdp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microsoft.com/office/2007/relationships/hdphoto" Target="../media/hdphoto2.wdp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A-组合 2">
            <a:extLst>
              <a:ext uri="{FF2B5EF4-FFF2-40B4-BE49-F238E27FC236}">
                <a16:creationId xmlns:a16="http://schemas.microsoft.com/office/drawing/2014/main" id="{B64AA011-0FE7-4302-9886-1FF78CD69D42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0" y="1"/>
            <a:ext cx="23029336" cy="9450624"/>
            <a:chOff x="0" y="1"/>
            <a:chExt cx="23029336" cy="9450624"/>
          </a:xfrm>
        </p:grpSpPr>
        <p:sp>
          <p:nvSpPr>
            <p:cNvPr id="2" name="PA-任意多边形 1">
              <a:extLst>
                <a:ext uri="{FF2B5EF4-FFF2-40B4-BE49-F238E27FC236}">
                  <a16:creationId xmlns:a16="http://schemas.microsoft.com/office/drawing/2014/main" id="{835D7BFD-4E0D-4FC1-88B6-F0B35B53CC1B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0" y="1"/>
              <a:ext cx="23029336" cy="9450624"/>
            </a:xfrm>
            <a:custGeom>
              <a:avLst/>
              <a:gdLst/>
              <a:ahLst/>
              <a:cxnLst/>
              <a:rect l="0" t="0" r="0" b="0"/>
              <a:pathLst>
                <a:path w="23029336" h="9450624">
                  <a:moveTo>
                    <a:pt x="0" y="0"/>
                  </a:moveTo>
                  <a:lnTo>
                    <a:pt x="23029335" y="0"/>
                  </a:lnTo>
                  <a:lnTo>
                    <a:pt x="23029335" y="9450623"/>
                  </a:lnTo>
                  <a:lnTo>
                    <a:pt x="0" y="9450623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PA-图片 4">
              <a:extLst>
                <a:ext uri="{FF2B5EF4-FFF2-40B4-BE49-F238E27FC236}">
                  <a16:creationId xmlns:a16="http://schemas.microsoft.com/office/drawing/2014/main" id="{55359F22-CCC5-4D03-8413-0362D1B701B3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7246"/>
                      </a14:imgEffect>
                      <a14:imgEffect>
                        <a14:brightnessContrast brigh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67" r="22120" b="20061"/>
            <a:stretch/>
          </p:blipFill>
          <p:spPr>
            <a:xfrm>
              <a:off x="0" y="1"/>
              <a:ext cx="12192000" cy="4963288"/>
            </a:xfrm>
            <a:prstGeom prst="rect">
              <a:avLst/>
            </a:prstGeom>
          </p:spPr>
        </p:pic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F2ED8BBD-2B9C-46AD-96DD-D6FB4D494412}"/>
              </a:ext>
            </a:extLst>
          </p:cNvPr>
          <p:cNvSpPr/>
          <p:nvPr/>
        </p:nvSpPr>
        <p:spPr>
          <a:xfrm>
            <a:off x="0" y="4968392"/>
            <a:ext cx="12192000" cy="1889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B3776B4-6AE9-4CD0-AE0A-8666E39B797B}"/>
              </a:ext>
            </a:extLst>
          </p:cNvPr>
          <p:cNvSpPr/>
          <p:nvPr/>
        </p:nvSpPr>
        <p:spPr>
          <a:xfrm>
            <a:off x="0" y="-5843"/>
            <a:ext cx="12192000" cy="496328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2000"/>
                </a:schemeClr>
              </a:gs>
              <a:gs pos="100000">
                <a:srgbClr val="9DD3FA">
                  <a:alpha val="4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3481271-4263-4F87-BAD8-2653C9E328D4}"/>
              </a:ext>
            </a:extLst>
          </p:cNvPr>
          <p:cNvSpPr/>
          <p:nvPr/>
        </p:nvSpPr>
        <p:spPr>
          <a:xfrm>
            <a:off x="0" y="3920708"/>
            <a:ext cx="12192000" cy="1041522"/>
          </a:xfrm>
          <a:prstGeom prst="rect">
            <a:avLst/>
          </a:prstGeom>
          <a:solidFill>
            <a:srgbClr val="1E4D78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文本占位符 23">
            <a:extLst>
              <a:ext uri="{FF2B5EF4-FFF2-40B4-BE49-F238E27FC236}">
                <a16:creationId xmlns:a16="http://schemas.microsoft.com/office/drawing/2014/main" id="{A1F3BA91-2F8E-40BC-9529-6929A69FC8F9}"/>
              </a:ext>
            </a:extLst>
          </p:cNvPr>
          <p:cNvSpPr txBox="1">
            <a:spLocks/>
          </p:cNvSpPr>
          <p:nvPr/>
        </p:nvSpPr>
        <p:spPr>
          <a:xfrm>
            <a:off x="1417323" y="3962125"/>
            <a:ext cx="11091669" cy="110799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kern="120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80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十佳优秀毕业生评选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9C9E28E-8E5B-42D6-AA6F-287F9D698668}"/>
              </a:ext>
            </a:extLst>
          </p:cNvPr>
          <p:cNvSpPr txBox="1"/>
          <p:nvPr/>
        </p:nvSpPr>
        <p:spPr>
          <a:xfrm>
            <a:off x="8752088" y="6267894"/>
            <a:ext cx="3179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29547B"/>
                </a:solidFill>
              </a:rPr>
              <a:t>评选日期：</a:t>
            </a:r>
            <a:fld id="{B2CF2A33-451D-44B3-A729-935AED514394}" type="datetime2">
              <a:rPr lang="zh-CN" altLang="en-US" sz="2000" smtClean="0">
                <a:solidFill>
                  <a:srgbClr val="29547B"/>
                </a:solidFill>
              </a:rPr>
              <a:t>2023年5月11日</a:t>
            </a:fld>
            <a:endParaRPr lang="zh-CN" altLang="en-US" sz="2000" dirty="0">
              <a:solidFill>
                <a:srgbClr val="29547B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3F52F5F-0BE4-4D11-A4B3-23D4B970671E}"/>
              </a:ext>
            </a:extLst>
          </p:cNvPr>
          <p:cNvGrpSpPr/>
          <p:nvPr/>
        </p:nvGrpSpPr>
        <p:grpSpPr>
          <a:xfrm>
            <a:off x="1417323" y="5502395"/>
            <a:ext cx="2649809" cy="461665"/>
            <a:chOff x="190535" y="5699548"/>
            <a:chExt cx="2529516" cy="461665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89FE4622-FA1D-432E-B4F7-086495FBB7A6}"/>
                </a:ext>
              </a:extLst>
            </p:cNvPr>
            <p:cNvSpPr/>
            <p:nvPr/>
          </p:nvSpPr>
          <p:spPr>
            <a:xfrm>
              <a:off x="190535" y="5699548"/>
              <a:ext cx="2529516" cy="461665"/>
            </a:xfrm>
            <a:prstGeom prst="roundRect">
              <a:avLst/>
            </a:prstGeom>
            <a:solidFill>
              <a:srgbClr val="03518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2185E5A-4E90-4E6D-AB41-A3C8FD107AA1}"/>
                </a:ext>
              </a:extLst>
            </p:cNvPr>
            <p:cNvSpPr txBox="1"/>
            <p:nvPr/>
          </p:nvSpPr>
          <p:spPr>
            <a:xfrm>
              <a:off x="380949" y="5730325"/>
              <a:ext cx="233910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</a:rPr>
                <a:t>评选人：周浩能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07047A5-FB5C-4BAE-A72E-D6D512EAFF24}"/>
              </a:ext>
            </a:extLst>
          </p:cNvPr>
          <p:cNvGrpSpPr/>
          <p:nvPr/>
        </p:nvGrpSpPr>
        <p:grpSpPr>
          <a:xfrm>
            <a:off x="11582394" y="6425183"/>
            <a:ext cx="293226" cy="242820"/>
            <a:chOff x="7067882" y="308299"/>
            <a:chExt cx="374640" cy="310239"/>
          </a:xfrm>
          <a:effectLst>
            <a:outerShdw blurRad="114300" dir="10800000" algn="r" rotWithShape="0">
              <a:srgbClr val="035183">
                <a:alpha val="43000"/>
              </a:srgbClr>
            </a:outerShdw>
          </a:effectLst>
        </p:grpSpPr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E45648F-C521-4858-899F-0FD3A8883AFA}"/>
                </a:ext>
              </a:extLst>
            </p:cNvPr>
            <p:cNvCxnSpPr>
              <a:cxnSpLocks/>
            </p:cNvCxnSpPr>
            <p:nvPr/>
          </p:nvCxnSpPr>
          <p:spPr>
            <a:xfrm>
              <a:off x="7067882" y="618538"/>
              <a:ext cx="369560" cy="0"/>
            </a:xfrm>
            <a:prstGeom prst="line">
              <a:avLst/>
            </a:prstGeom>
            <a:ln w="25400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F0DCEE76-4CCB-45F8-8E4E-0AE658361BD7}"/>
                </a:ext>
              </a:extLst>
            </p:cNvPr>
            <p:cNvCxnSpPr>
              <a:cxnSpLocks/>
            </p:cNvCxnSpPr>
            <p:nvPr/>
          </p:nvCxnSpPr>
          <p:spPr>
            <a:xfrm>
              <a:off x="7442522" y="308299"/>
              <a:ext cx="0" cy="310239"/>
            </a:xfrm>
            <a:prstGeom prst="line">
              <a:avLst/>
            </a:prstGeom>
            <a:ln w="25400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A9359CA-3992-440A-B2DB-B669222AAEC0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461710" y="635021"/>
            <a:ext cx="2067426" cy="561036"/>
            <a:chOff x="2647449" y="2492374"/>
            <a:chExt cx="6897103" cy="1871663"/>
          </a:xfrm>
          <a:solidFill>
            <a:srgbClr val="C00000"/>
          </a:solidFill>
        </p:grpSpPr>
        <p:sp>
          <p:nvSpPr>
            <p:cNvPr id="29" name="îṥḷídê">
              <a:extLst>
                <a:ext uri="{FF2B5EF4-FFF2-40B4-BE49-F238E27FC236}">
                  <a16:creationId xmlns:a16="http://schemas.microsoft.com/office/drawing/2014/main" id="{010302B5-64BC-4429-93C6-D3FD8262E43A}"/>
                </a:ext>
              </a:extLst>
            </p:cNvPr>
            <p:cNvSpPr/>
            <p:nvPr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iŝḷidè">
              <a:extLst>
                <a:ext uri="{FF2B5EF4-FFF2-40B4-BE49-F238E27FC236}">
                  <a16:creationId xmlns:a16="http://schemas.microsoft.com/office/drawing/2014/main" id="{1E0DEF1E-03EE-4C44-BAFE-6AAEA8097F86}"/>
                </a:ext>
              </a:extLst>
            </p:cNvPr>
            <p:cNvSpPr/>
            <p:nvPr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Sļîde">
              <a:extLst>
                <a:ext uri="{FF2B5EF4-FFF2-40B4-BE49-F238E27FC236}">
                  <a16:creationId xmlns:a16="http://schemas.microsoft.com/office/drawing/2014/main" id="{265BF035-31EA-43F3-A3FB-C12E8E15B2E6}"/>
                </a:ext>
              </a:extLst>
            </p:cNvPr>
            <p:cNvSpPr/>
            <p:nvPr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8423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2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5C55F7A-3104-436A-9527-890961D12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4552285-4E73-49BF-9996-F46E919AAD3D}"/>
              </a:ext>
            </a:extLst>
          </p:cNvPr>
          <p:cNvSpPr/>
          <p:nvPr/>
        </p:nvSpPr>
        <p:spPr>
          <a:xfrm>
            <a:off x="192911" y="772632"/>
            <a:ext cx="11837048" cy="1893161"/>
          </a:xfrm>
          <a:prstGeom prst="rect">
            <a:avLst/>
          </a:prstGeom>
          <a:solidFill>
            <a:srgbClr val="2954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TextBox 16">
            <a:extLst>
              <a:ext uri="{FF2B5EF4-FFF2-40B4-BE49-F238E27FC236}">
                <a16:creationId xmlns:a16="http://schemas.microsoft.com/office/drawing/2014/main" id="{466C0791-3EE7-33A8-ADCF-63B8410A877C}"/>
              </a:ext>
            </a:extLst>
          </p:cNvPr>
          <p:cNvSpPr txBox="1"/>
          <p:nvPr/>
        </p:nvSpPr>
        <p:spPr>
          <a:xfrm>
            <a:off x="5378081" y="1075643"/>
            <a:ext cx="2465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文体特长</a:t>
            </a:r>
            <a:endParaRPr lang="id-ID" sz="36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D242158-D811-D335-5104-56BDEFC98E8E}"/>
              </a:ext>
            </a:extLst>
          </p:cNvPr>
          <p:cNvCxnSpPr>
            <a:cxnSpLocks/>
          </p:cNvCxnSpPr>
          <p:nvPr/>
        </p:nvCxnSpPr>
        <p:spPr>
          <a:xfrm>
            <a:off x="5512761" y="1721974"/>
            <a:ext cx="69520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4">
            <a:extLst>
              <a:ext uri="{FF2B5EF4-FFF2-40B4-BE49-F238E27FC236}">
                <a16:creationId xmlns:a16="http://schemas.microsoft.com/office/drawing/2014/main" id="{CABC9729-21BF-285D-5965-E94DE04069E3}"/>
              </a:ext>
            </a:extLst>
          </p:cNvPr>
          <p:cNvSpPr txBox="1"/>
          <p:nvPr/>
        </p:nvSpPr>
        <p:spPr>
          <a:xfrm>
            <a:off x="5378081" y="1719213"/>
            <a:ext cx="2210616" cy="5352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2021</a:t>
            </a:r>
            <a:endParaRPr lang="zh-CN" altLang="en-US" sz="1800" kern="100" dirty="0">
              <a:solidFill>
                <a:schemeClr val="bg1"/>
              </a:solidFill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3FE99B-A661-BB33-AF96-BF47B8D3F3F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53" y="772632"/>
            <a:ext cx="4352400" cy="1897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29FCE19-079B-72E8-D196-7FD80A6B9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6827" y="3463585"/>
            <a:ext cx="4752975" cy="25622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C6D32E9-288C-9706-AA12-F5B7D08BF1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495" r="50075" b="10677"/>
          <a:stretch/>
        </p:blipFill>
        <p:spPr>
          <a:xfrm>
            <a:off x="1972198" y="3488708"/>
            <a:ext cx="2281499" cy="253710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4F574B8-7A8F-5FF3-7B8C-1B9C4FA6D2C0}"/>
              </a:ext>
            </a:extLst>
          </p:cNvPr>
          <p:cNvSpPr txBox="1"/>
          <p:nvPr/>
        </p:nvSpPr>
        <p:spPr>
          <a:xfrm>
            <a:off x="846716" y="2947758"/>
            <a:ext cx="4240189" cy="5660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2021</a:t>
            </a:r>
            <a:r>
              <a:rPr lang="zh-CN" altLang="en-US" kern="100" dirty="0"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年广东工业大学校足球联赛冠军</a:t>
            </a:r>
            <a:endParaRPr lang="zh-CN" altLang="en-US" sz="1800" kern="100" dirty="0"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363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5C55F7A-3104-436A-9527-890961D12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4552285-4E73-49BF-9996-F46E919AAD3D}"/>
              </a:ext>
            </a:extLst>
          </p:cNvPr>
          <p:cNvSpPr/>
          <p:nvPr/>
        </p:nvSpPr>
        <p:spPr>
          <a:xfrm>
            <a:off x="192911" y="772632"/>
            <a:ext cx="11837048" cy="1893161"/>
          </a:xfrm>
          <a:prstGeom prst="rect">
            <a:avLst/>
          </a:prstGeom>
          <a:solidFill>
            <a:srgbClr val="2954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TextBox 16">
            <a:extLst>
              <a:ext uri="{FF2B5EF4-FFF2-40B4-BE49-F238E27FC236}">
                <a16:creationId xmlns:a16="http://schemas.microsoft.com/office/drawing/2014/main" id="{466C0791-3EE7-33A8-ADCF-63B8410A877C}"/>
              </a:ext>
            </a:extLst>
          </p:cNvPr>
          <p:cNvSpPr txBox="1"/>
          <p:nvPr/>
        </p:nvSpPr>
        <p:spPr>
          <a:xfrm>
            <a:off x="5378081" y="1075643"/>
            <a:ext cx="2465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文体特长</a:t>
            </a:r>
            <a:endParaRPr lang="id-ID" sz="36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D242158-D811-D335-5104-56BDEFC98E8E}"/>
              </a:ext>
            </a:extLst>
          </p:cNvPr>
          <p:cNvCxnSpPr>
            <a:cxnSpLocks/>
          </p:cNvCxnSpPr>
          <p:nvPr/>
        </p:nvCxnSpPr>
        <p:spPr>
          <a:xfrm>
            <a:off x="5512761" y="1721974"/>
            <a:ext cx="69520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4">
            <a:extLst>
              <a:ext uri="{FF2B5EF4-FFF2-40B4-BE49-F238E27FC236}">
                <a16:creationId xmlns:a16="http://schemas.microsoft.com/office/drawing/2014/main" id="{CABC9729-21BF-285D-5965-E94DE04069E3}"/>
              </a:ext>
            </a:extLst>
          </p:cNvPr>
          <p:cNvSpPr txBox="1"/>
          <p:nvPr/>
        </p:nvSpPr>
        <p:spPr>
          <a:xfrm>
            <a:off x="5378081" y="1719213"/>
            <a:ext cx="2210616" cy="5352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2021</a:t>
            </a:r>
            <a:endParaRPr lang="zh-CN" altLang="en-US" sz="1800" kern="100" dirty="0">
              <a:solidFill>
                <a:schemeClr val="bg1"/>
              </a:solidFill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3FE99B-A661-BB33-AF96-BF47B8D3F3F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53" y="772632"/>
            <a:ext cx="4352400" cy="1897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C6D32E9-288C-9706-AA12-F5B7D08BF1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258" t="15495" r="6382" b="10677"/>
          <a:stretch/>
        </p:blipFill>
        <p:spPr>
          <a:xfrm>
            <a:off x="2130456" y="3463585"/>
            <a:ext cx="2263991" cy="271122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4F574B8-7A8F-5FF3-7B8C-1B9C4FA6D2C0}"/>
              </a:ext>
            </a:extLst>
          </p:cNvPr>
          <p:cNvSpPr txBox="1"/>
          <p:nvPr/>
        </p:nvSpPr>
        <p:spPr>
          <a:xfrm>
            <a:off x="846716" y="2947758"/>
            <a:ext cx="4240189" cy="5660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2021</a:t>
            </a:r>
            <a:r>
              <a:rPr lang="zh-CN" altLang="en-US" kern="100" dirty="0"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年广东工业大学交融杯季军</a:t>
            </a:r>
            <a:endParaRPr lang="zh-CN" altLang="en-US" sz="1800" kern="100" dirty="0"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5D2F8F-4CA9-7E74-2858-6EF628F797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340" r="-393"/>
          <a:stretch/>
        </p:blipFill>
        <p:spPr>
          <a:xfrm>
            <a:off x="5378081" y="3457919"/>
            <a:ext cx="4347104" cy="267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37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5C55F7A-3104-436A-9527-890961D12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4552285-4E73-49BF-9996-F46E919AAD3D}"/>
              </a:ext>
            </a:extLst>
          </p:cNvPr>
          <p:cNvSpPr/>
          <p:nvPr/>
        </p:nvSpPr>
        <p:spPr>
          <a:xfrm>
            <a:off x="192911" y="772632"/>
            <a:ext cx="11837048" cy="1893161"/>
          </a:xfrm>
          <a:prstGeom prst="rect">
            <a:avLst/>
          </a:prstGeom>
          <a:solidFill>
            <a:srgbClr val="2954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TextBox 16">
            <a:extLst>
              <a:ext uri="{FF2B5EF4-FFF2-40B4-BE49-F238E27FC236}">
                <a16:creationId xmlns:a16="http://schemas.microsoft.com/office/drawing/2014/main" id="{466C0791-3EE7-33A8-ADCF-63B8410A877C}"/>
              </a:ext>
            </a:extLst>
          </p:cNvPr>
          <p:cNvSpPr txBox="1"/>
          <p:nvPr/>
        </p:nvSpPr>
        <p:spPr>
          <a:xfrm>
            <a:off x="5378081" y="1075643"/>
            <a:ext cx="2465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文体特长</a:t>
            </a:r>
            <a:endParaRPr lang="id-ID" sz="36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D242158-D811-D335-5104-56BDEFC98E8E}"/>
              </a:ext>
            </a:extLst>
          </p:cNvPr>
          <p:cNvCxnSpPr>
            <a:cxnSpLocks/>
          </p:cNvCxnSpPr>
          <p:nvPr/>
        </p:nvCxnSpPr>
        <p:spPr>
          <a:xfrm>
            <a:off x="5512761" y="1721974"/>
            <a:ext cx="69520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4">
            <a:extLst>
              <a:ext uri="{FF2B5EF4-FFF2-40B4-BE49-F238E27FC236}">
                <a16:creationId xmlns:a16="http://schemas.microsoft.com/office/drawing/2014/main" id="{CABC9729-21BF-285D-5965-E94DE04069E3}"/>
              </a:ext>
            </a:extLst>
          </p:cNvPr>
          <p:cNvSpPr txBox="1"/>
          <p:nvPr/>
        </p:nvSpPr>
        <p:spPr>
          <a:xfrm>
            <a:off x="5378081" y="1719213"/>
            <a:ext cx="2210616" cy="5352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2021</a:t>
            </a:r>
            <a:endParaRPr lang="zh-CN" altLang="en-US" sz="1800" kern="100" dirty="0">
              <a:solidFill>
                <a:schemeClr val="bg1"/>
              </a:solidFill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3FE99B-A661-BB33-AF96-BF47B8D3F3F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53" y="772632"/>
            <a:ext cx="4352400" cy="1897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C8D7752-0AFB-5BB4-635A-88A7140709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318334" y="2958135"/>
            <a:ext cx="4352400" cy="32643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35C2115-65BF-58C3-2CC7-96780E48B6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05197" y="2285187"/>
            <a:ext cx="3463330" cy="480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987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A-图片 4">
            <a:extLst>
              <a:ext uri="{FF2B5EF4-FFF2-40B4-BE49-F238E27FC236}">
                <a16:creationId xmlns:a16="http://schemas.microsoft.com/office/drawing/2014/main" id="{1E0883DE-6DDA-4628-8BE9-3AD6BF14947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46"/>
                    </a14:imgEffect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303" r="23589" b="454"/>
          <a:stretch/>
        </p:blipFill>
        <p:spPr>
          <a:xfrm>
            <a:off x="0" y="-38685"/>
            <a:ext cx="12192000" cy="689668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347CB1E-8919-46EF-A08A-98CE4FE73B58}"/>
              </a:ext>
            </a:extLst>
          </p:cNvPr>
          <p:cNvSpPr/>
          <p:nvPr/>
        </p:nvSpPr>
        <p:spPr>
          <a:xfrm>
            <a:off x="0" y="-13869"/>
            <a:ext cx="12192000" cy="687186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2000"/>
                </a:schemeClr>
              </a:gs>
              <a:gs pos="100000">
                <a:schemeClr val="accent5">
                  <a:lumMod val="50000"/>
                  <a:alpha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F869CDB-C4AD-4C2D-8451-F141675BF5A1}"/>
              </a:ext>
            </a:extLst>
          </p:cNvPr>
          <p:cNvSpPr/>
          <p:nvPr/>
        </p:nvSpPr>
        <p:spPr>
          <a:xfrm>
            <a:off x="0" y="-13869"/>
            <a:ext cx="12192000" cy="6871869"/>
          </a:xfrm>
          <a:prstGeom prst="rect">
            <a:avLst/>
          </a:prstGeom>
          <a:gradFill flip="none" rotWithShape="1">
            <a:gsLst>
              <a:gs pos="22058">
                <a:srgbClr val="C8D3DE">
                  <a:alpha val="69000"/>
                </a:srgbClr>
              </a:gs>
              <a:gs pos="41000">
                <a:srgbClr val="99AEC2">
                  <a:alpha val="44000"/>
                </a:srgbClr>
              </a:gs>
              <a:gs pos="0">
                <a:schemeClr val="bg1">
                  <a:alpha val="69000"/>
                </a:schemeClr>
              </a:gs>
              <a:gs pos="100000">
                <a:schemeClr val="accent5">
                  <a:lumMod val="50000"/>
                  <a:alpha val="6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4E8CEDA-9135-4B11-9395-1B28DF17C8B8}"/>
              </a:ext>
            </a:extLst>
          </p:cNvPr>
          <p:cNvSpPr txBox="1"/>
          <p:nvPr/>
        </p:nvSpPr>
        <p:spPr>
          <a:xfrm>
            <a:off x="941070" y="2479515"/>
            <a:ext cx="51244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粗宋简体" panose="02000000000000000000" pitchFamily="2" charset="-122"/>
                <a:ea typeface="方正粗宋简体" panose="02000000000000000000" pitchFamily="2" charset="-122"/>
              </a:rPr>
              <a:t>感谢您的批评指正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EB7E3E12-5433-4DD7-B92B-2D51B1854742}"/>
              </a:ext>
            </a:extLst>
          </p:cNvPr>
          <p:cNvCxnSpPr>
            <a:cxnSpLocks/>
          </p:cNvCxnSpPr>
          <p:nvPr/>
        </p:nvCxnSpPr>
        <p:spPr>
          <a:xfrm>
            <a:off x="894915" y="2570586"/>
            <a:ext cx="0" cy="502727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4D6FDAE-B429-4C02-AB73-C1BE566CEA03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461710" y="635021"/>
            <a:ext cx="2067426" cy="561036"/>
            <a:chOff x="2647449" y="2492374"/>
            <a:chExt cx="6897103" cy="1871663"/>
          </a:xfrm>
          <a:solidFill>
            <a:srgbClr val="C00000"/>
          </a:solidFill>
        </p:grpSpPr>
        <p:sp>
          <p:nvSpPr>
            <p:cNvPr id="32" name="îṥḷídê">
              <a:extLst>
                <a:ext uri="{FF2B5EF4-FFF2-40B4-BE49-F238E27FC236}">
                  <a16:creationId xmlns:a16="http://schemas.microsoft.com/office/drawing/2014/main" id="{44F89FE7-AADF-4888-86FD-69BB5B4907B6}"/>
                </a:ext>
              </a:extLst>
            </p:cNvPr>
            <p:cNvSpPr/>
            <p:nvPr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ŝḷidè">
              <a:extLst>
                <a:ext uri="{FF2B5EF4-FFF2-40B4-BE49-F238E27FC236}">
                  <a16:creationId xmlns:a16="http://schemas.microsoft.com/office/drawing/2014/main" id="{61073C56-7A62-4823-AD40-03A3260C95E3}"/>
                </a:ext>
              </a:extLst>
            </p:cNvPr>
            <p:cNvSpPr/>
            <p:nvPr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Sļîde">
              <a:extLst>
                <a:ext uri="{FF2B5EF4-FFF2-40B4-BE49-F238E27FC236}">
                  <a16:creationId xmlns:a16="http://schemas.microsoft.com/office/drawing/2014/main" id="{90FCA37A-2C9B-4A2F-9945-F69BF72268F2}"/>
                </a:ext>
              </a:extLst>
            </p:cNvPr>
            <p:cNvSpPr/>
            <p:nvPr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2210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46EE9AC-67C1-42FA-97A0-3A8896FD3C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9F43626F-B070-44ED-A585-47E3A5CDA8ED}"/>
              </a:ext>
            </a:extLst>
          </p:cNvPr>
          <p:cNvSpPr/>
          <p:nvPr/>
        </p:nvSpPr>
        <p:spPr>
          <a:xfrm>
            <a:off x="152400" y="4825218"/>
            <a:ext cx="11877040" cy="1762342"/>
          </a:xfrm>
          <a:prstGeom prst="rect">
            <a:avLst/>
          </a:prstGeom>
          <a:solidFill>
            <a:srgbClr val="2954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BCCBC4AE-6D6E-4A12-B523-0F152771CCB2}"/>
              </a:ext>
            </a:extLst>
          </p:cNvPr>
          <p:cNvSpPr txBox="1"/>
          <p:nvPr/>
        </p:nvSpPr>
        <p:spPr>
          <a:xfrm>
            <a:off x="586076" y="1463207"/>
            <a:ext cx="2465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学业成绩</a:t>
            </a:r>
            <a:endParaRPr lang="id-ID" sz="3600" spc="100" dirty="0"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94ACDB41-9251-4A11-B033-F81358642CF6}"/>
              </a:ext>
            </a:extLst>
          </p:cNvPr>
          <p:cNvSpPr/>
          <p:nvPr/>
        </p:nvSpPr>
        <p:spPr>
          <a:xfrm>
            <a:off x="4206239" y="1731271"/>
            <a:ext cx="3572257" cy="425500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E5326902-3BF2-41F6-8CCD-C762C0234D9B}"/>
              </a:ext>
            </a:extLst>
          </p:cNvPr>
          <p:cNvSpPr txBox="1"/>
          <p:nvPr/>
        </p:nvSpPr>
        <p:spPr>
          <a:xfrm>
            <a:off x="8702440" y="1731271"/>
            <a:ext cx="3175616" cy="34499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solidFill>
                  <a:srgbClr val="41414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民       族：汉		</a:t>
            </a:r>
            <a:endParaRPr lang="zh-CN" altLang="en-US" sz="1800" kern="100" dirty="0"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solidFill>
                  <a:srgbClr val="41414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籍       贯：福建省厦门市</a:t>
            </a:r>
            <a:endParaRPr lang="en-US" altLang="zh-CN" sz="1800" kern="100" dirty="0">
              <a:solidFill>
                <a:srgbClr val="41414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solidFill>
                  <a:srgbClr val="4141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政治面貌：群众</a:t>
            </a:r>
            <a:endParaRPr lang="en-US" altLang="zh-CN" sz="1800" kern="100" dirty="0">
              <a:solidFill>
                <a:srgbClr val="41414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kern="100" dirty="0">
                <a:solidFill>
                  <a:srgbClr val="41414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平均绩点：</a:t>
            </a:r>
            <a:r>
              <a:rPr lang="en-US" altLang="zh-CN" sz="1800" kern="100" dirty="0">
                <a:solidFill>
                  <a:srgbClr val="41414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3.65/5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solidFill>
                  <a:srgbClr val="41414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考级成绩：四级</a:t>
            </a:r>
            <a:r>
              <a:rPr lang="en-US" altLang="zh-CN" sz="1800" kern="100" dirty="0">
                <a:solidFill>
                  <a:srgbClr val="41414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527 </a:t>
            </a:r>
            <a:r>
              <a:rPr lang="zh-CN" altLang="en-US" sz="1800" kern="100" dirty="0">
                <a:solidFill>
                  <a:srgbClr val="41414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六级</a:t>
            </a:r>
            <a:r>
              <a:rPr lang="en-US" altLang="zh-CN" sz="1800" kern="100" dirty="0">
                <a:solidFill>
                  <a:srgbClr val="41414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518</a:t>
            </a:r>
            <a:endParaRPr lang="zh-CN" altLang="en-US" sz="1800" kern="100" dirty="0"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solidFill>
                  <a:srgbClr val="41414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推免排名：</a:t>
            </a:r>
            <a:r>
              <a:rPr lang="en-US" altLang="zh-CN" sz="1800" kern="100" dirty="0">
                <a:solidFill>
                  <a:srgbClr val="41414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19</a:t>
            </a:r>
            <a:r>
              <a:rPr lang="en-US" altLang="zh-CN" kern="100" dirty="0">
                <a:solidFill>
                  <a:srgbClr val="4141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/43</a:t>
            </a:r>
            <a:endParaRPr lang="en-US" altLang="zh-CN" sz="1800" kern="100" dirty="0">
              <a:solidFill>
                <a:srgbClr val="41414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solidFill>
                  <a:srgbClr val="41414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推免院校：厦门大学</a:t>
            </a:r>
            <a:endParaRPr lang="zh-CN" altLang="en-US" sz="1800" kern="100" dirty="0"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F3C90095-632B-4786-B806-4F24A73B7DB6}"/>
              </a:ext>
            </a:extLst>
          </p:cNvPr>
          <p:cNvSpPr txBox="1"/>
          <p:nvPr/>
        </p:nvSpPr>
        <p:spPr>
          <a:xfrm>
            <a:off x="955766" y="4155418"/>
            <a:ext cx="2606912" cy="669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806030504020204" pitchFamily="34" charset="0"/>
              </a:rPr>
              <a:t>周浩能</a:t>
            </a:r>
            <a:endParaRPr lang="id-ID" sz="28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anose="020B0806030504020204" pitchFamily="34" charset="0"/>
            </a:endParaRP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18830B96-6DE5-484C-88A1-A5F21E6D13BA}"/>
              </a:ext>
            </a:extLst>
          </p:cNvPr>
          <p:cNvSpPr txBox="1"/>
          <p:nvPr/>
        </p:nvSpPr>
        <p:spPr>
          <a:xfrm>
            <a:off x="8702440" y="5181250"/>
            <a:ext cx="2867721" cy="42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806030504020204" pitchFamily="34" charset="0"/>
              </a:rPr>
              <a:t>19</a:t>
            </a:r>
            <a:r>
              <a:rPr lang="zh-CN" altLang="en-US" sz="1600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806030504020204" pitchFamily="34" charset="0"/>
              </a:rPr>
              <a:t>机械电子工程（</a:t>
            </a:r>
            <a:r>
              <a:rPr lang="en-US" altLang="zh-CN" sz="1600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806030504020204" pitchFamily="34" charset="0"/>
              </a:rPr>
              <a:t>2</a:t>
            </a:r>
            <a:r>
              <a:rPr lang="zh-CN" altLang="en-US" sz="1600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806030504020204" pitchFamily="34" charset="0"/>
              </a:rPr>
              <a:t>）班</a:t>
            </a:r>
            <a:endParaRPr lang="id-ID" sz="1600" spc="1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anose="020B0806030504020204" pitchFamily="34" charset="0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EF40C37-7B03-4E93-B042-E9715FFD77A0}"/>
              </a:ext>
            </a:extLst>
          </p:cNvPr>
          <p:cNvCxnSpPr>
            <a:cxnSpLocks/>
          </p:cNvCxnSpPr>
          <p:nvPr/>
        </p:nvCxnSpPr>
        <p:spPr>
          <a:xfrm>
            <a:off x="747220" y="2109538"/>
            <a:ext cx="69520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24ED8A52-502C-D7F2-6D3C-C13D8423F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604" y="1786372"/>
            <a:ext cx="3023525" cy="4232935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E07480AF-9A09-7042-AB3C-4334182323FC}"/>
              </a:ext>
            </a:extLst>
          </p:cNvPr>
          <p:cNvSpPr/>
          <p:nvPr/>
        </p:nvSpPr>
        <p:spPr>
          <a:xfrm>
            <a:off x="152400" y="795579"/>
            <a:ext cx="11877040" cy="317828"/>
          </a:xfrm>
          <a:prstGeom prst="rect">
            <a:avLst/>
          </a:prstGeom>
          <a:solidFill>
            <a:srgbClr val="2954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96093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46EE9AC-67C1-42FA-97A0-3A8896FD3C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9F43626F-B070-44ED-A585-47E3A5CDA8ED}"/>
              </a:ext>
            </a:extLst>
          </p:cNvPr>
          <p:cNvSpPr/>
          <p:nvPr/>
        </p:nvSpPr>
        <p:spPr>
          <a:xfrm>
            <a:off x="152400" y="4825218"/>
            <a:ext cx="11877040" cy="1762342"/>
          </a:xfrm>
          <a:prstGeom prst="rect">
            <a:avLst/>
          </a:prstGeom>
          <a:solidFill>
            <a:srgbClr val="2954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BCCBC4AE-6D6E-4A12-B523-0F152771CCB2}"/>
              </a:ext>
            </a:extLst>
          </p:cNvPr>
          <p:cNvSpPr txBox="1"/>
          <p:nvPr/>
        </p:nvSpPr>
        <p:spPr>
          <a:xfrm>
            <a:off x="586076" y="1463207"/>
            <a:ext cx="2465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学业成绩</a:t>
            </a:r>
            <a:endParaRPr lang="id-ID" sz="3600" spc="100" dirty="0"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94ACDB41-9251-4A11-B033-F81358642CF6}"/>
              </a:ext>
            </a:extLst>
          </p:cNvPr>
          <p:cNvSpPr/>
          <p:nvPr/>
        </p:nvSpPr>
        <p:spPr>
          <a:xfrm>
            <a:off x="4206239" y="1731271"/>
            <a:ext cx="3572257" cy="425500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18830B96-6DE5-484C-88A1-A5F21E6D13BA}"/>
              </a:ext>
            </a:extLst>
          </p:cNvPr>
          <p:cNvSpPr txBox="1"/>
          <p:nvPr/>
        </p:nvSpPr>
        <p:spPr>
          <a:xfrm>
            <a:off x="8702440" y="5181250"/>
            <a:ext cx="2867721" cy="42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806030504020204" pitchFamily="34" charset="0"/>
              </a:rPr>
              <a:t>19</a:t>
            </a:r>
            <a:r>
              <a:rPr lang="zh-CN" altLang="en-US" sz="1600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806030504020204" pitchFamily="34" charset="0"/>
              </a:rPr>
              <a:t>机械电子工程（</a:t>
            </a:r>
            <a:r>
              <a:rPr lang="en-US" altLang="zh-CN" sz="1600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806030504020204" pitchFamily="34" charset="0"/>
              </a:rPr>
              <a:t>2</a:t>
            </a:r>
            <a:r>
              <a:rPr lang="zh-CN" altLang="en-US" sz="1600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806030504020204" pitchFamily="34" charset="0"/>
              </a:rPr>
              <a:t>）班</a:t>
            </a:r>
            <a:endParaRPr lang="id-ID" sz="1600" spc="1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anose="020B0806030504020204" pitchFamily="34" charset="0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EF40C37-7B03-4E93-B042-E9715FFD77A0}"/>
              </a:ext>
            </a:extLst>
          </p:cNvPr>
          <p:cNvCxnSpPr>
            <a:cxnSpLocks/>
          </p:cNvCxnSpPr>
          <p:nvPr/>
        </p:nvCxnSpPr>
        <p:spPr>
          <a:xfrm>
            <a:off x="747220" y="2109538"/>
            <a:ext cx="69520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24ED8A52-502C-D7F2-6D3C-C13D8423F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604" y="1786372"/>
            <a:ext cx="3023525" cy="4232935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E07480AF-9A09-7042-AB3C-4334182323FC}"/>
              </a:ext>
            </a:extLst>
          </p:cNvPr>
          <p:cNvSpPr/>
          <p:nvPr/>
        </p:nvSpPr>
        <p:spPr>
          <a:xfrm>
            <a:off x="152400" y="795579"/>
            <a:ext cx="11877040" cy="317828"/>
          </a:xfrm>
          <a:prstGeom prst="rect">
            <a:avLst/>
          </a:prstGeom>
          <a:solidFill>
            <a:srgbClr val="2954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6D9F07-03C5-CE0E-C59A-9E05158DB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6250" y="2510949"/>
            <a:ext cx="4136472" cy="1510545"/>
          </a:xfrm>
          <a:prstGeom prst="rect">
            <a:avLst/>
          </a:prstGeom>
        </p:spPr>
      </p:pic>
      <p:sp>
        <p:nvSpPr>
          <p:cNvPr id="5" name="TextBox 14">
            <a:extLst>
              <a:ext uri="{FF2B5EF4-FFF2-40B4-BE49-F238E27FC236}">
                <a16:creationId xmlns:a16="http://schemas.microsoft.com/office/drawing/2014/main" id="{567DD48A-C59F-D1ED-B6D9-C30C8AF1EC20}"/>
              </a:ext>
            </a:extLst>
          </p:cNvPr>
          <p:cNvSpPr txBox="1"/>
          <p:nvPr/>
        </p:nvSpPr>
        <p:spPr>
          <a:xfrm>
            <a:off x="654409" y="2109538"/>
            <a:ext cx="983926" cy="4673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奖学金</a:t>
            </a:r>
            <a:endParaRPr lang="zh-CN" altLang="en-US" sz="1800" kern="100" dirty="0"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638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5C55F7A-3104-436A-9527-890961D12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4552285-4E73-49BF-9996-F46E919AAD3D}"/>
              </a:ext>
            </a:extLst>
          </p:cNvPr>
          <p:cNvSpPr/>
          <p:nvPr/>
        </p:nvSpPr>
        <p:spPr>
          <a:xfrm>
            <a:off x="192911" y="772632"/>
            <a:ext cx="11837048" cy="1893161"/>
          </a:xfrm>
          <a:prstGeom prst="rect">
            <a:avLst/>
          </a:prstGeom>
          <a:solidFill>
            <a:srgbClr val="2954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940148C-1BE6-4699-9819-CA3EB1EBE272}"/>
              </a:ext>
            </a:extLst>
          </p:cNvPr>
          <p:cNvSpPr txBox="1"/>
          <p:nvPr/>
        </p:nvSpPr>
        <p:spPr>
          <a:xfrm>
            <a:off x="435708" y="2942235"/>
            <a:ext cx="2843716" cy="4867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基于</a:t>
            </a:r>
            <a:r>
              <a:rPr lang="en-US" altLang="zh-CN" sz="1800" kern="100" dirty="0"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STM32</a:t>
            </a:r>
            <a:r>
              <a:rPr lang="zh-CN" altLang="en-US" sz="1800" kern="100" dirty="0"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的智能猫砂盆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FAAF7FA1-EF46-4ED3-B3F3-71455DE9DF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89" t="37071" r="25722" b="17205"/>
          <a:stretch/>
        </p:blipFill>
        <p:spPr>
          <a:xfrm flipH="1">
            <a:off x="192911" y="772632"/>
            <a:ext cx="4353975" cy="1898684"/>
          </a:xfrm>
          <a:custGeom>
            <a:avLst/>
            <a:gdLst>
              <a:gd name="connsiteX0" fmla="*/ 0 w 6096000"/>
              <a:gd name="connsiteY0" fmla="*/ 0 h 2369562"/>
              <a:gd name="connsiteX1" fmla="*/ 6096000 w 6096000"/>
              <a:gd name="connsiteY1" fmla="*/ 0 h 2369562"/>
              <a:gd name="connsiteX2" fmla="*/ 6096000 w 6096000"/>
              <a:gd name="connsiteY2" fmla="*/ 2369562 h 2369562"/>
              <a:gd name="connsiteX3" fmla="*/ 0 w 6096000"/>
              <a:gd name="connsiteY3" fmla="*/ 2369562 h 236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369562">
                <a:moveTo>
                  <a:pt x="0" y="0"/>
                </a:moveTo>
                <a:lnTo>
                  <a:pt x="6096000" y="0"/>
                </a:lnTo>
                <a:lnTo>
                  <a:pt x="6096000" y="2369562"/>
                </a:lnTo>
                <a:lnTo>
                  <a:pt x="0" y="2369562"/>
                </a:lnTo>
                <a:close/>
              </a:path>
            </a:pathLst>
          </a:custGeom>
        </p:spPr>
      </p:pic>
      <p:sp>
        <p:nvSpPr>
          <p:cNvPr id="11" name="TextBox 16">
            <a:extLst>
              <a:ext uri="{FF2B5EF4-FFF2-40B4-BE49-F238E27FC236}">
                <a16:creationId xmlns:a16="http://schemas.microsoft.com/office/drawing/2014/main" id="{466C0791-3EE7-33A8-ADCF-63B8410A877C}"/>
              </a:ext>
            </a:extLst>
          </p:cNvPr>
          <p:cNvSpPr txBox="1"/>
          <p:nvPr/>
        </p:nvSpPr>
        <p:spPr>
          <a:xfrm>
            <a:off x="5378081" y="1075643"/>
            <a:ext cx="2465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科创经历</a:t>
            </a:r>
            <a:endParaRPr lang="id-ID" sz="36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D242158-D811-D335-5104-56BDEFC98E8E}"/>
              </a:ext>
            </a:extLst>
          </p:cNvPr>
          <p:cNvCxnSpPr>
            <a:cxnSpLocks/>
          </p:cNvCxnSpPr>
          <p:nvPr/>
        </p:nvCxnSpPr>
        <p:spPr>
          <a:xfrm>
            <a:off x="5512761" y="1721974"/>
            <a:ext cx="69520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4">
            <a:extLst>
              <a:ext uri="{FF2B5EF4-FFF2-40B4-BE49-F238E27FC236}">
                <a16:creationId xmlns:a16="http://schemas.microsoft.com/office/drawing/2014/main" id="{CABC9729-21BF-285D-5965-E94DE04069E3}"/>
              </a:ext>
            </a:extLst>
          </p:cNvPr>
          <p:cNvSpPr txBox="1"/>
          <p:nvPr/>
        </p:nvSpPr>
        <p:spPr>
          <a:xfrm>
            <a:off x="5378081" y="1719213"/>
            <a:ext cx="2210616" cy="5352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2020</a:t>
            </a:r>
            <a:endParaRPr lang="zh-CN" altLang="en-US" sz="1800" kern="100" dirty="0">
              <a:solidFill>
                <a:schemeClr val="bg1"/>
              </a:solidFill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A9EF89-AEC2-D233-BA91-2431A7C5FB5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8"/>
          <a:stretch/>
        </p:blipFill>
        <p:spPr>
          <a:xfrm>
            <a:off x="5981014" y="3622110"/>
            <a:ext cx="3331661" cy="212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46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5C55F7A-3104-436A-9527-890961D12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4552285-4E73-49BF-9996-F46E919AAD3D}"/>
              </a:ext>
            </a:extLst>
          </p:cNvPr>
          <p:cNvSpPr/>
          <p:nvPr/>
        </p:nvSpPr>
        <p:spPr>
          <a:xfrm>
            <a:off x="192911" y="772632"/>
            <a:ext cx="11837048" cy="1893161"/>
          </a:xfrm>
          <a:prstGeom prst="rect">
            <a:avLst/>
          </a:prstGeom>
          <a:solidFill>
            <a:srgbClr val="2954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940148C-1BE6-4699-9819-CA3EB1EBE272}"/>
              </a:ext>
            </a:extLst>
          </p:cNvPr>
          <p:cNvSpPr txBox="1"/>
          <p:nvPr/>
        </p:nvSpPr>
        <p:spPr>
          <a:xfrm>
            <a:off x="435707" y="2942235"/>
            <a:ext cx="6417861" cy="4867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基于</a:t>
            </a:r>
            <a:r>
              <a:rPr lang="en-US" altLang="zh-CN" kern="100" dirty="0"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ROS</a:t>
            </a:r>
            <a:r>
              <a:rPr lang="zh-CN" altLang="en-US" kern="100" dirty="0"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系统的两轮差速式、阿克曼底盘式移动导航机器人</a:t>
            </a:r>
            <a:endParaRPr lang="zh-CN" altLang="en-US" sz="1800" kern="100" dirty="0"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FAAF7FA1-EF46-4ED3-B3F3-71455DE9DF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89" t="37071" r="25722" b="17205"/>
          <a:stretch/>
        </p:blipFill>
        <p:spPr>
          <a:xfrm flipH="1">
            <a:off x="192911" y="772632"/>
            <a:ext cx="4353975" cy="1898684"/>
          </a:xfrm>
          <a:custGeom>
            <a:avLst/>
            <a:gdLst>
              <a:gd name="connsiteX0" fmla="*/ 0 w 6096000"/>
              <a:gd name="connsiteY0" fmla="*/ 0 h 2369562"/>
              <a:gd name="connsiteX1" fmla="*/ 6096000 w 6096000"/>
              <a:gd name="connsiteY1" fmla="*/ 0 h 2369562"/>
              <a:gd name="connsiteX2" fmla="*/ 6096000 w 6096000"/>
              <a:gd name="connsiteY2" fmla="*/ 2369562 h 2369562"/>
              <a:gd name="connsiteX3" fmla="*/ 0 w 6096000"/>
              <a:gd name="connsiteY3" fmla="*/ 2369562 h 236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369562">
                <a:moveTo>
                  <a:pt x="0" y="0"/>
                </a:moveTo>
                <a:lnTo>
                  <a:pt x="6096000" y="0"/>
                </a:lnTo>
                <a:lnTo>
                  <a:pt x="6096000" y="2369562"/>
                </a:lnTo>
                <a:lnTo>
                  <a:pt x="0" y="2369562"/>
                </a:lnTo>
                <a:close/>
              </a:path>
            </a:pathLst>
          </a:custGeom>
        </p:spPr>
      </p:pic>
      <p:sp>
        <p:nvSpPr>
          <p:cNvPr id="11" name="TextBox 16">
            <a:extLst>
              <a:ext uri="{FF2B5EF4-FFF2-40B4-BE49-F238E27FC236}">
                <a16:creationId xmlns:a16="http://schemas.microsoft.com/office/drawing/2014/main" id="{466C0791-3EE7-33A8-ADCF-63B8410A877C}"/>
              </a:ext>
            </a:extLst>
          </p:cNvPr>
          <p:cNvSpPr txBox="1"/>
          <p:nvPr/>
        </p:nvSpPr>
        <p:spPr>
          <a:xfrm>
            <a:off x="5378081" y="1075643"/>
            <a:ext cx="2465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科创经历</a:t>
            </a:r>
            <a:endParaRPr lang="id-ID" sz="36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D242158-D811-D335-5104-56BDEFC98E8E}"/>
              </a:ext>
            </a:extLst>
          </p:cNvPr>
          <p:cNvCxnSpPr>
            <a:cxnSpLocks/>
          </p:cNvCxnSpPr>
          <p:nvPr/>
        </p:nvCxnSpPr>
        <p:spPr>
          <a:xfrm>
            <a:off x="5512761" y="1721974"/>
            <a:ext cx="69520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4">
            <a:extLst>
              <a:ext uri="{FF2B5EF4-FFF2-40B4-BE49-F238E27FC236}">
                <a16:creationId xmlns:a16="http://schemas.microsoft.com/office/drawing/2014/main" id="{CABC9729-21BF-285D-5965-E94DE04069E3}"/>
              </a:ext>
            </a:extLst>
          </p:cNvPr>
          <p:cNvSpPr txBox="1"/>
          <p:nvPr/>
        </p:nvSpPr>
        <p:spPr>
          <a:xfrm>
            <a:off x="5378081" y="1719213"/>
            <a:ext cx="2210616" cy="5352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2020</a:t>
            </a:r>
            <a:endParaRPr lang="zh-CN" altLang="en-US" sz="1800" kern="100" dirty="0">
              <a:solidFill>
                <a:schemeClr val="bg1"/>
              </a:solidFill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62D5BC-0C59-8555-CF9C-BEC64B85A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97" y="3769997"/>
            <a:ext cx="2696802" cy="171755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C304C32-1135-B675-43A2-767E9C0AB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9636" y="3705442"/>
            <a:ext cx="2467007" cy="15557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94152DA-5453-E4E5-11F4-E8E59B33ABB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066" r="4891" b="12292"/>
          <a:stretch/>
        </p:blipFill>
        <p:spPr>
          <a:xfrm>
            <a:off x="9009439" y="3666229"/>
            <a:ext cx="1571719" cy="155577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31B424C-7880-8A1B-FFE6-5C7CFC84F2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9071" y="5502654"/>
            <a:ext cx="2381250" cy="3714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BD86526-E694-565D-FAE9-3C82CBFFB8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2082" y="5487551"/>
            <a:ext cx="2381250" cy="37147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6908620-1866-B04F-950F-C90F82D0387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18" r="3804" b="32808"/>
          <a:stretch/>
        </p:blipFill>
        <p:spPr>
          <a:xfrm>
            <a:off x="3644638" y="3769996"/>
            <a:ext cx="1868123" cy="157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12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5C55F7A-3104-436A-9527-890961D12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4552285-4E73-49BF-9996-F46E919AAD3D}"/>
              </a:ext>
            </a:extLst>
          </p:cNvPr>
          <p:cNvSpPr/>
          <p:nvPr/>
        </p:nvSpPr>
        <p:spPr>
          <a:xfrm>
            <a:off x="192911" y="772632"/>
            <a:ext cx="11837048" cy="1893161"/>
          </a:xfrm>
          <a:prstGeom prst="rect">
            <a:avLst/>
          </a:prstGeom>
          <a:solidFill>
            <a:srgbClr val="2954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940148C-1BE6-4699-9819-CA3EB1EBE272}"/>
              </a:ext>
            </a:extLst>
          </p:cNvPr>
          <p:cNvSpPr txBox="1"/>
          <p:nvPr/>
        </p:nvSpPr>
        <p:spPr>
          <a:xfrm>
            <a:off x="435708" y="2942235"/>
            <a:ext cx="3959010" cy="4867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盾构式星壤钻探机器人</a:t>
            </a:r>
            <a:r>
              <a:rPr lang="en-US" altLang="zh-CN" sz="1800" kern="100" dirty="0"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1800" kern="100" dirty="0"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课题组项目</a:t>
            </a:r>
            <a:r>
              <a:rPr lang="en-US" altLang="zh-CN" sz="1800" kern="100" dirty="0"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)</a:t>
            </a:r>
            <a:endParaRPr lang="zh-CN" altLang="en-US" sz="1800" kern="100" dirty="0"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FAAF7FA1-EF46-4ED3-B3F3-71455DE9DF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89" t="37071" r="25722" b="17205"/>
          <a:stretch/>
        </p:blipFill>
        <p:spPr>
          <a:xfrm flipH="1">
            <a:off x="192911" y="772632"/>
            <a:ext cx="4353975" cy="1898684"/>
          </a:xfrm>
          <a:custGeom>
            <a:avLst/>
            <a:gdLst>
              <a:gd name="connsiteX0" fmla="*/ 0 w 6096000"/>
              <a:gd name="connsiteY0" fmla="*/ 0 h 2369562"/>
              <a:gd name="connsiteX1" fmla="*/ 6096000 w 6096000"/>
              <a:gd name="connsiteY1" fmla="*/ 0 h 2369562"/>
              <a:gd name="connsiteX2" fmla="*/ 6096000 w 6096000"/>
              <a:gd name="connsiteY2" fmla="*/ 2369562 h 2369562"/>
              <a:gd name="connsiteX3" fmla="*/ 0 w 6096000"/>
              <a:gd name="connsiteY3" fmla="*/ 2369562 h 236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369562">
                <a:moveTo>
                  <a:pt x="0" y="0"/>
                </a:moveTo>
                <a:lnTo>
                  <a:pt x="6096000" y="0"/>
                </a:lnTo>
                <a:lnTo>
                  <a:pt x="6096000" y="2369562"/>
                </a:lnTo>
                <a:lnTo>
                  <a:pt x="0" y="2369562"/>
                </a:lnTo>
                <a:close/>
              </a:path>
            </a:pathLst>
          </a:custGeom>
        </p:spPr>
      </p:pic>
      <p:sp>
        <p:nvSpPr>
          <p:cNvPr id="11" name="TextBox 16">
            <a:extLst>
              <a:ext uri="{FF2B5EF4-FFF2-40B4-BE49-F238E27FC236}">
                <a16:creationId xmlns:a16="http://schemas.microsoft.com/office/drawing/2014/main" id="{466C0791-3EE7-33A8-ADCF-63B8410A877C}"/>
              </a:ext>
            </a:extLst>
          </p:cNvPr>
          <p:cNvSpPr txBox="1"/>
          <p:nvPr/>
        </p:nvSpPr>
        <p:spPr>
          <a:xfrm>
            <a:off x="5378081" y="1075643"/>
            <a:ext cx="2465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科创经历</a:t>
            </a:r>
            <a:endParaRPr lang="id-ID" sz="36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D242158-D811-D335-5104-56BDEFC98E8E}"/>
              </a:ext>
            </a:extLst>
          </p:cNvPr>
          <p:cNvCxnSpPr>
            <a:cxnSpLocks/>
          </p:cNvCxnSpPr>
          <p:nvPr/>
        </p:nvCxnSpPr>
        <p:spPr>
          <a:xfrm>
            <a:off x="5512761" y="1721974"/>
            <a:ext cx="69520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4">
            <a:extLst>
              <a:ext uri="{FF2B5EF4-FFF2-40B4-BE49-F238E27FC236}">
                <a16:creationId xmlns:a16="http://schemas.microsoft.com/office/drawing/2014/main" id="{CABC9729-21BF-285D-5965-E94DE04069E3}"/>
              </a:ext>
            </a:extLst>
          </p:cNvPr>
          <p:cNvSpPr txBox="1"/>
          <p:nvPr/>
        </p:nvSpPr>
        <p:spPr>
          <a:xfrm>
            <a:off x="5378081" y="1719213"/>
            <a:ext cx="2210616" cy="5352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2021</a:t>
            </a:r>
            <a:endParaRPr lang="zh-CN" altLang="en-US" sz="1800" kern="100" dirty="0">
              <a:solidFill>
                <a:schemeClr val="bg1"/>
              </a:solidFill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2D607D-D75B-3780-DACD-758DDF791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448" y="3507514"/>
            <a:ext cx="2460900" cy="24085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095C191-7677-3A13-EA45-06D965E9E9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6223" y="3525673"/>
            <a:ext cx="2843716" cy="23722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2CF9B94-8969-05F2-D3A7-A611D9011B0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414" b="7066"/>
          <a:stretch/>
        </p:blipFill>
        <p:spPr>
          <a:xfrm>
            <a:off x="6872099" y="3543835"/>
            <a:ext cx="4866787" cy="235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1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5C55F7A-3104-436A-9527-890961D12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4552285-4E73-49BF-9996-F46E919AAD3D}"/>
              </a:ext>
            </a:extLst>
          </p:cNvPr>
          <p:cNvSpPr/>
          <p:nvPr/>
        </p:nvSpPr>
        <p:spPr>
          <a:xfrm>
            <a:off x="192911" y="772632"/>
            <a:ext cx="11837048" cy="1893161"/>
          </a:xfrm>
          <a:prstGeom prst="rect">
            <a:avLst/>
          </a:prstGeom>
          <a:solidFill>
            <a:srgbClr val="2954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940148C-1BE6-4699-9819-CA3EB1EBE272}"/>
              </a:ext>
            </a:extLst>
          </p:cNvPr>
          <p:cNvSpPr txBox="1"/>
          <p:nvPr/>
        </p:nvSpPr>
        <p:spPr>
          <a:xfrm>
            <a:off x="435708" y="2942235"/>
            <a:ext cx="5013648" cy="5660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基于</a:t>
            </a:r>
            <a:r>
              <a:rPr lang="en-US" altLang="zh-CN" kern="100" dirty="0"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TUSS4470</a:t>
            </a:r>
            <a:r>
              <a:rPr lang="zh-CN" altLang="en-US" kern="100" dirty="0"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集成芯片</a:t>
            </a:r>
            <a:r>
              <a:rPr lang="zh-CN" altLang="en-US" sz="1800" kern="100" dirty="0"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的超声波接近传感器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FAAF7FA1-EF46-4ED3-B3F3-71455DE9DF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89" t="37071" r="25722" b="17205"/>
          <a:stretch/>
        </p:blipFill>
        <p:spPr>
          <a:xfrm flipH="1">
            <a:off x="192911" y="772632"/>
            <a:ext cx="4353975" cy="1898684"/>
          </a:xfrm>
          <a:custGeom>
            <a:avLst/>
            <a:gdLst>
              <a:gd name="connsiteX0" fmla="*/ 0 w 6096000"/>
              <a:gd name="connsiteY0" fmla="*/ 0 h 2369562"/>
              <a:gd name="connsiteX1" fmla="*/ 6096000 w 6096000"/>
              <a:gd name="connsiteY1" fmla="*/ 0 h 2369562"/>
              <a:gd name="connsiteX2" fmla="*/ 6096000 w 6096000"/>
              <a:gd name="connsiteY2" fmla="*/ 2369562 h 2369562"/>
              <a:gd name="connsiteX3" fmla="*/ 0 w 6096000"/>
              <a:gd name="connsiteY3" fmla="*/ 2369562 h 236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369562">
                <a:moveTo>
                  <a:pt x="0" y="0"/>
                </a:moveTo>
                <a:lnTo>
                  <a:pt x="6096000" y="0"/>
                </a:lnTo>
                <a:lnTo>
                  <a:pt x="6096000" y="2369562"/>
                </a:lnTo>
                <a:lnTo>
                  <a:pt x="0" y="2369562"/>
                </a:lnTo>
                <a:close/>
              </a:path>
            </a:pathLst>
          </a:custGeom>
        </p:spPr>
      </p:pic>
      <p:sp>
        <p:nvSpPr>
          <p:cNvPr id="11" name="TextBox 16">
            <a:extLst>
              <a:ext uri="{FF2B5EF4-FFF2-40B4-BE49-F238E27FC236}">
                <a16:creationId xmlns:a16="http://schemas.microsoft.com/office/drawing/2014/main" id="{466C0791-3EE7-33A8-ADCF-63B8410A877C}"/>
              </a:ext>
            </a:extLst>
          </p:cNvPr>
          <p:cNvSpPr txBox="1"/>
          <p:nvPr/>
        </p:nvSpPr>
        <p:spPr>
          <a:xfrm>
            <a:off x="5378081" y="1075643"/>
            <a:ext cx="2465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科创经历</a:t>
            </a:r>
            <a:endParaRPr lang="id-ID" sz="36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D242158-D811-D335-5104-56BDEFC98E8E}"/>
              </a:ext>
            </a:extLst>
          </p:cNvPr>
          <p:cNvCxnSpPr>
            <a:cxnSpLocks/>
          </p:cNvCxnSpPr>
          <p:nvPr/>
        </p:nvCxnSpPr>
        <p:spPr>
          <a:xfrm>
            <a:off x="5512761" y="1721974"/>
            <a:ext cx="69520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4">
            <a:extLst>
              <a:ext uri="{FF2B5EF4-FFF2-40B4-BE49-F238E27FC236}">
                <a16:creationId xmlns:a16="http://schemas.microsoft.com/office/drawing/2014/main" id="{CABC9729-21BF-285D-5965-E94DE04069E3}"/>
              </a:ext>
            </a:extLst>
          </p:cNvPr>
          <p:cNvSpPr txBox="1"/>
          <p:nvPr/>
        </p:nvSpPr>
        <p:spPr>
          <a:xfrm>
            <a:off x="5378081" y="1719213"/>
            <a:ext cx="2210616" cy="5352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2023</a:t>
            </a:r>
            <a:endParaRPr lang="zh-CN" altLang="en-US" sz="1800" kern="100" dirty="0">
              <a:solidFill>
                <a:schemeClr val="bg1"/>
              </a:solidFill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808ABA-5E81-5755-9819-022BCD29B6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603" y="3429000"/>
            <a:ext cx="4637474" cy="240910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75177DB-6F1F-84DA-7B17-8150858844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47794" y="2378958"/>
            <a:ext cx="2409106" cy="450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54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5C55F7A-3104-436A-9527-890961D12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4552285-4E73-49BF-9996-F46E919AAD3D}"/>
              </a:ext>
            </a:extLst>
          </p:cNvPr>
          <p:cNvSpPr/>
          <p:nvPr/>
        </p:nvSpPr>
        <p:spPr>
          <a:xfrm>
            <a:off x="192911" y="772632"/>
            <a:ext cx="11837048" cy="1893161"/>
          </a:xfrm>
          <a:prstGeom prst="rect">
            <a:avLst/>
          </a:prstGeom>
          <a:solidFill>
            <a:srgbClr val="2954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940148C-1BE6-4699-9819-CA3EB1EBE272}"/>
              </a:ext>
            </a:extLst>
          </p:cNvPr>
          <p:cNvSpPr txBox="1"/>
          <p:nvPr/>
        </p:nvSpPr>
        <p:spPr>
          <a:xfrm>
            <a:off x="846716" y="2947758"/>
            <a:ext cx="5013648" cy="5660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专利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FAAF7FA1-EF46-4ED3-B3F3-71455DE9DF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89" t="37071" r="25722" b="17205"/>
          <a:stretch/>
        </p:blipFill>
        <p:spPr>
          <a:xfrm flipH="1">
            <a:off x="192911" y="772632"/>
            <a:ext cx="4353975" cy="1898684"/>
          </a:xfrm>
          <a:custGeom>
            <a:avLst/>
            <a:gdLst>
              <a:gd name="connsiteX0" fmla="*/ 0 w 6096000"/>
              <a:gd name="connsiteY0" fmla="*/ 0 h 2369562"/>
              <a:gd name="connsiteX1" fmla="*/ 6096000 w 6096000"/>
              <a:gd name="connsiteY1" fmla="*/ 0 h 2369562"/>
              <a:gd name="connsiteX2" fmla="*/ 6096000 w 6096000"/>
              <a:gd name="connsiteY2" fmla="*/ 2369562 h 2369562"/>
              <a:gd name="connsiteX3" fmla="*/ 0 w 6096000"/>
              <a:gd name="connsiteY3" fmla="*/ 2369562 h 236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369562">
                <a:moveTo>
                  <a:pt x="0" y="0"/>
                </a:moveTo>
                <a:lnTo>
                  <a:pt x="6096000" y="0"/>
                </a:lnTo>
                <a:lnTo>
                  <a:pt x="6096000" y="2369562"/>
                </a:lnTo>
                <a:lnTo>
                  <a:pt x="0" y="2369562"/>
                </a:lnTo>
                <a:close/>
              </a:path>
            </a:pathLst>
          </a:custGeom>
        </p:spPr>
      </p:pic>
      <p:sp>
        <p:nvSpPr>
          <p:cNvPr id="11" name="TextBox 16">
            <a:extLst>
              <a:ext uri="{FF2B5EF4-FFF2-40B4-BE49-F238E27FC236}">
                <a16:creationId xmlns:a16="http://schemas.microsoft.com/office/drawing/2014/main" id="{466C0791-3EE7-33A8-ADCF-63B8410A877C}"/>
              </a:ext>
            </a:extLst>
          </p:cNvPr>
          <p:cNvSpPr txBox="1"/>
          <p:nvPr/>
        </p:nvSpPr>
        <p:spPr>
          <a:xfrm>
            <a:off x="5378081" y="1075643"/>
            <a:ext cx="2465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科创经历</a:t>
            </a:r>
            <a:endParaRPr lang="id-ID" sz="36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D242158-D811-D335-5104-56BDEFC98E8E}"/>
              </a:ext>
            </a:extLst>
          </p:cNvPr>
          <p:cNvCxnSpPr>
            <a:cxnSpLocks/>
          </p:cNvCxnSpPr>
          <p:nvPr/>
        </p:nvCxnSpPr>
        <p:spPr>
          <a:xfrm>
            <a:off x="5512761" y="1721974"/>
            <a:ext cx="69520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4">
            <a:extLst>
              <a:ext uri="{FF2B5EF4-FFF2-40B4-BE49-F238E27FC236}">
                <a16:creationId xmlns:a16="http://schemas.microsoft.com/office/drawing/2014/main" id="{CABC9729-21BF-285D-5965-E94DE04069E3}"/>
              </a:ext>
            </a:extLst>
          </p:cNvPr>
          <p:cNvSpPr txBox="1"/>
          <p:nvPr/>
        </p:nvSpPr>
        <p:spPr>
          <a:xfrm>
            <a:off x="5378081" y="1719213"/>
            <a:ext cx="2210616" cy="5352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2019-2023</a:t>
            </a:r>
            <a:endParaRPr lang="zh-CN" altLang="en-US" sz="1800" kern="100" dirty="0">
              <a:solidFill>
                <a:schemeClr val="bg1"/>
              </a:solidFill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CF28FC-1F35-89A0-BD14-4C31FA149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1771" y="2942235"/>
            <a:ext cx="2465234" cy="349363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3E63634-8A1B-ABA9-DC47-3DC11CC10FEC}"/>
              </a:ext>
            </a:extLst>
          </p:cNvPr>
          <p:cNvSpPr txBox="1"/>
          <p:nvPr/>
        </p:nvSpPr>
        <p:spPr>
          <a:xfrm>
            <a:off x="6201567" y="2911367"/>
            <a:ext cx="5013648" cy="5660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竞赛</a:t>
            </a:r>
            <a:endParaRPr lang="zh-CN" altLang="en-US" sz="1800" kern="100" dirty="0"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F62CF01-6CC4-5338-D53B-3D389D8D93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3932" y="3013987"/>
            <a:ext cx="898496" cy="126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453A15B-90D7-D8C7-0D7B-6AFC55C545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9767" y="3009060"/>
            <a:ext cx="882000" cy="126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689D43B-1556-AA98-4EB2-8873CBFE3A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7915" y="4340597"/>
            <a:ext cx="1248388" cy="90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AAE6ED8-EDAB-EAF4-81AE-DA11A6D5DF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6303" y="4331718"/>
            <a:ext cx="1300523" cy="900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D10BB70-2BE2-E562-948A-14F3301E43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3230" y="5322435"/>
            <a:ext cx="1233334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44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5C55F7A-3104-436A-9527-890961D12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4552285-4E73-49BF-9996-F46E919AAD3D}"/>
              </a:ext>
            </a:extLst>
          </p:cNvPr>
          <p:cNvSpPr/>
          <p:nvPr/>
        </p:nvSpPr>
        <p:spPr>
          <a:xfrm>
            <a:off x="192911" y="772632"/>
            <a:ext cx="11837048" cy="1893161"/>
          </a:xfrm>
          <a:prstGeom prst="rect">
            <a:avLst/>
          </a:prstGeom>
          <a:solidFill>
            <a:srgbClr val="2954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FAAF7FA1-EF46-4ED3-B3F3-71455DE9DF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89" t="37071" r="25722" b="17205"/>
          <a:stretch/>
        </p:blipFill>
        <p:spPr>
          <a:xfrm flipH="1">
            <a:off x="192911" y="772632"/>
            <a:ext cx="4353975" cy="1898684"/>
          </a:xfrm>
          <a:custGeom>
            <a:avLst/>
            <a:gdLst>
              <a:gd name="connsiteX0" fmla="*/ 0 w 6096000"/>
              <a:gd name="connsiteY0" fmla="*/ 0 h 2369562"/>
              <a:gd name="connsiteX1" fmla="*/ 6096000 w 6096000"/>
              <a:gd name="connsiteY1" fmla="*/ 0 h 2369562"/>
              <a:gd name="connsiteX2" fmla="*/ 6096000 w 6096000"/>
              <a:gd name="connsiteY2" fmla="*/ 2369562 h 2369562"/>
              <a:gd name="connsiteX3" fmla="*/ 0 w 6096000"/>
              <a:gd name="connsiteY3" fmla="*/ 2369562 h 236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369562">
                <a:moveTo>
                  <a:pt x="0" y="0"/>
                </a:moveTo>
                <a:lnTo>
                  <a:pt x="6096000" y="0"/>
                </a:lnTo>
                <a:lnTo>
                  <a:pt x="6096000" y="2369562"/>
                </a:lnTo>
                <a:lnTo>
                  <a:pt x="0" y="2369562"/>
                </a:lnTo>
                <a:close/>
              </a:path>
            </a:pathLst>
          </a:custGeom>
        </p:spPr>
      </p:pic>
      <p:sp>
        <p:nvSpPr>
          <p:cNvPr id="11" name="TextBox 16">
            <a:extLst>
              <a:ext uri="{FF2B5EF4-FFF2-40B4-BE49-F238E27FC236}">
                <a16:creationId xmlns:a16="http://schemas.microsoft.com/office/drawing/2014/main" id="{466C0791-3EE7-33A8-ADCF-63B8410A877C}"/>
              </a:ext>
            </a:extLst>
          </p:cNvPr>
          <p:cNvSpPr txBox="1"/>
          <p:nvPr/>
        </p:nvSpPr>
        <p:spPr>
          <a:xfrm>
            <a:off x="5378081" y="1075643"/>
            <a:ext cx="2465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科创经历</a:t>
            </a:r>
            <a:endParaRPr lang="id-ID" sz="36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D242158-D811-D335-5104-56BDEFC98E8E}"/>
              </a:ext>
            </a:extLst>
          </p:cNvPr>
          <p:cNvCxnSpPr>
            <a:cxnSpLocks/>
          </p:cNvCxnSpPr>
          <p:nvPr/>
        </p:nvCxnSpPr>
        <p:spPr>
          <a:xfrm>
            <a:off x="5512761" y="1721974"/>
            <a:ext cx="69520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4">
            <a:extLst>
              <a:ext uri="{FF2B5EF4-FFF2-40B4-BE49-F238E27FC236}">
                <a16:creationId xmlns:a16="http://schemas.microsoft.com/office/drawing/2014/main" id="{CABC9729-21BF-285D-5965-E94DE04069E3}"/>
              </a:ext>
            </a:extLst>
          </p:cNvPr>
          <p:cNvSpPr txBox="1"/>
          <p:nvPr/>
        </p:nvSpPr>
        <p:spPr>
          <a:xfrm>
            <a:off x="5378081" y="1719213"/>
            <a:ext cx="2210616" cy="5352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2019-2023</a:t>
            </a:r>
            <a:endParaRPr lang="zh-CN" altLang="en-US" sz="1800" kern="100" dirty="0">
              <a:solidFill>
                <a:schemeClr val="bg1"/>
              </a:solidFill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9597B60-79FD-E1BE-2189-432C2FB4C210}"/>
              </a:ext>
            </a:extLst>
          </p:cNvPr>
          <p:cNvSpPr txBox="1"/>
          <p:nvPr/>
        </p:nvSpPr>
        <p:spPr>
          <a:xfrm>
            <a:off x="1228455" y="3440097"/>
            <a:ext cx="10599242" cy="5660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第十三届‘’高教杯‘’全国大学生先进成图技术与产品信息建模创新大赛全国一等奖（计算机建模组）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第十三届‘’高教杯‘’全国大学生先进成图技术与产品信息建模创新大赛全国三等奖（图学基础知识组）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全国大学生数学建模大赛省二等奖（队长）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2020年广东省第一届职业技能大赛广东省CAD机械设计职业技能竞赛个人三等奖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2020年广东省第一届职业技能大赛广东省CAD机械设计职业技能竞赛团体三等奖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663487-C001-8A5B-012D-FC67355B69AC}"/>
              </a:ext>
            </a:extLst>
          </p:cNvPr>
          <p:cNvSpPr txBox="1"/>
          <p:nvPr/>
        </p:nvSpPr>
        <p:spPr>
          <a:xfrm>
            <a:off x="846716" y="2947758"/>
            <a:ext cx="5013648" cy="5660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竞赛</a:t>
            </a:r>
            <a:endParaRPr lang="zh-CN" altLang="en-US" sz="1800" kern="100" dirty="0"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004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676fecc8-5938-4c2a-98aa-ea8df123951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676fecc8-5938-4c2a-98aa-ea8df123951c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676fecc8-5938-4c2a-98aa-ea8df123951c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676fecc8-5938-4c2a-98aa-ea8df123951c"/>
</p:tagLst>
</file>

<file path=ppt/theme/theme1.xml><?xml version="1.0" encoding="utf-8"?>
<a:theme xmlns:a="http://schemas.openxmlformats.org/drawingml/2006/main" name="Office 主题​​">
  <a:themeElements>
    <a:clrScheme name="自定义 2">
      <a:dk1>
        <a:sysClr val="windowText" lastClr="000000"/>
      </a:dk1>
      <a:lt1>
        <a:sysClr val="window" lastClr="FFFFFF"/>
      </a:lt1>
      <a:dk2>
        <a:srgbClr val="C00000"/>
      </a:dk2>
      <a:lt2>
        <a:srgbClr val="E7E6E6"/>
      </a:lt2>
      <a:accent1>
        <a:srgbClr val="3399F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1F3864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291</Words>
  <Application>Microsoft Office PowerPoint</Application>
  <PresentationFormat>宽屏</PresentationFormat>
  <Paragraphs>73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Arial Unicode MS</vt:lpstr>
      <vt:lpstr>等线</vt:lpstr>
      <vt:lpstr>等线 Light</vt:lpstr>
      <vt:lpstr>方正粗宋简体</vt:lpstr>
      <vt:lpstr>书体坊安景臣钢笔行书</vt:lpstr>
      <vt:lpstr>思源黑体 CN Light</vt:lpstr>
      <vt:lpstr>思源黑体 CN Normal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龙 信合</dc:creator>
  <cp:lastModifiedBy>China</cp:lastModifiedBy>
  <cp:revision>292</cp:revision>
  <dcterms:created xsi:type="dcterms:W3CDTF">2019-03-24T06:22:50Z</dcterms:created>
  <dcterms:modified xsi:type="dcterms:W3CDTF">2023-05-11T04:32:29Z</dcterms:modified>
</cp:coreProperties>
</file>